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3765" r:id="rId5"/>
    <p:sldMasterId id="2147483772" r:id="rId6"/>
    <p:sldMasterId id="2147483801" r:id="rId7"/>
  </p:sldMasterIdLst>
  <p:notesMasterIdLst>
    <p:notesMasterId r:id="rId31"/>
  </p:notesMasterIdLst>
  <p:handoutMasterIdLst>
    <p:handoutMasterId r:id="rId32"/>
  </p:handoutMasterIdLst>
  <p:sldIdLst>
    <p:sldId id="256" r:id="rId8"/>
    <p:sldId id="298" r:id="rId9"/>
    <p:sldId id="2961" r:id="rId10"/>
    <p:sldId id="303" r:id="rId11"/>
    <p:sldId id="315" r:id="rId12"/>
    <p:sldId id="316" r:id="rId13"/>
    <p:sldId id="307" r:id="rId14"/>
    <p:sldId id="556" r:id="rId15"/>
    <p:sldId id="558" r:id="rId16"/>
    <p:sldId id="424" r:id="rId17"/>
    <p:sldId id="2960" r:id="rId18"/>
    <p:sldId id="260" r:id="rId19"/>
    <p:sldId id="399" r:id="rId20"/>
    <p:sldId id="568" r:id="rId21"/>
    <p:sldId id="2964" r:id="rId22"/>
    <p:sldId id="2958" r:id="rId23"/>
    <p:sldId id="294" r:id="rId24"/>
    <p:sldId id="578" r:id="rId25"/>
    <p:sldId id="418" r:id="rId26"/>
    <p:sldId id="313" r:id="rId27"/>
    <p:sldId id="413" r:id="rId28"/>
    <p:sldId id="2962" r:id="rId29"/>
    <p:sldId id="2956" r:id="rId3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70A40F-1CF7-7482-E01D-202D38626650}" name="Rien Rouw" initials="RR" userId="S::m.a.rouw@minocw.nl::bf9ab8c2-f176-404d-beb3-3f963f3977f6" providerId="AD"/>
  <p188:author id="{2FDEC03D-5D26-7A16-A694-BA26AF8B8E6A}" name="Pater, Lotte" initials="PL" userId="S::lotte.pater@duo.nl::5cef1d72-d2dc-4901-a53a-5b7d7f4e2385" providerId="AD"/>
  <p188:author id="{998A2B9F-5C67-F58F-A611-5ED302B7C072}" name="Broekhoven, Han van" initials="BHv" userId="S::h.e.j.vanbroekhoven@minocw.nl::0d341d83-210a-482b-86ce-32e016e725c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7BC7"/>
    <a:srgbClr val="0C4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7" autoAdjust="0"/>
    <p:restoredTop sz="86016" autoAdjust="0"/>
  </p:normalViewPr>
  <p:slideViewPr>
    <p:cSldViewPr snapToGrid="0">
      <p:cViewPr varScale="1">
        <p:scale>
          <a:sx n="98" d="100"/>
          <a:sy n="98" d="100"/>
        </p:scale>
        <p:origin x="102" y="246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CEAB4-AAD6-4453-BF8E-7441C358A2FF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616E7E9-6679-4654-ACF0-1E33F547A8DB}">
      <dgm:prSet phldrT="[Tekst]"/>
      <dgm:spPr/>
      <dgm:t>
        <a:bodyPr/>
        <a:lstStyle/>
        <a:p>
          <a:r>
            <a:rPr lang="en-GB"/>
            <a:t> </a:t>
          </a:r>
        </a:p>
      </dgm:t>
    </dgm:pt>
    <dgm:pt modelId="{19A9489F-461F-422C-A61C-B8C9D5639DA7}" type="parTrans" cxnId="{A652B890-A012-4E5A-94F3-7962494E94BE}">
      <dgm:prSet/>
      <dgm:spPr/>
      <dgm:t>
        <a:bodyPr/>
        <a:lstStyle/>
        <a:p>
          <a:endParaRPr lang="en-GB"/>
        </a:p>
      </dgm:t>
    </dgm:pt>
    <dgm:pt modelId="{CD87FE97-1EEF-496C-883D-95F4E0090125}" type="sibTrans" cxnId="{A652B890-A012-4E5A-94F3-7962494E94BE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749" b="2749"/>
          </a:stretch>
        </a:blipFill>
        <a:ln>
          <a:noFill/>
        </a:ln>
        <a:effectLst>
          <a:outerShdw blurRad="127000" dist="63500" dir="5400000" algn="t" rotWithShape="0">
            <a:prstClr val="black">
              <a:alpha val="20000"/>
            </a:prstClr>
          </a:outerShdw>
        </a:effectLst>
      </dgm:spPr>
      <dgm:t>
        <a:bodyPr/>
        <a:lstStyle/>
        <a:p>
          <a:endParaRPr lang="en-GB"/>
        </a:p>
      </dgm:t>
    </dgm:pt>
    <dgm:pt modelId="{D9CFDB28-A1F8-45BF-A0ED-42F306C9FD47}" type="pres">
      <dgm:prSet presAssocID="{209CEAB4-AAD6-4453-BF8E-7441C358A2FF}" presName="Name0" presStyleCnt="0">
        <dgm:presLayoutVars>
          <dgm:dir/>
        </dgm:presLayoutVars>
      </dgm:prSet>
      <dgm:spPr/>
    </dgm:pt>
    <dgm:pt modelId="{A52CB5D9-70F7-42A4-BFE7-D43BAC14CAA1}" type="pres">
      <dgm:prSet presAssocID="{CD87FE97-1EEF-496C-883D-95F4E0090125}" presName="picture_1" presStyleLbl="bgImgPlace1" presStyleIdx="0" presStyleCnt="1" custScaleX="235431"/>
      <dgm:spPr>
        <a:prstGeom prst="rect">
          <a:avLst/>
        </a:prstGeom>
      </dgm:spPr>
    </dgm:pt>
    <dgm:pt modelId="{D54A08F5-36BE-4154-9DF5-CD299803EC99}" type="pres">
      <dgm:prSet presAssocID="{6616E7E9-6679-4654-ACF0-1E33F547A8DB}" presName="text_1" presStyleLbl="node1" presStyleIdx="0" presStyleCnt="0">
        <dgm:presLayoutVars>
          <dgm:bulletEnabled val="1"/>
        </dgm:presLayoutVars>
      </dgm:prSet>
      <dgm:spPr/>
    </dgm:pt>
    <dgm:pt modelId="{D43082AC-9A87-416E-9AD5-EB85B4FE578A}" type="pres">
      <dgm:prSet presAssocID="{209CEAB4-AAD6-4453-BF8E-7441C358A2FF}" presName="maxNode" presStyleCnt="0"/>
      <dgm:spPr/>
    </dgm:pt>
    <dgm:pt modelId="{EC85BD44-D380-4F84-B613-971EA9145E2D}" type="pres">
      <dgm:prSet presAssocID="{209CEAB4-AAD6-4453-BF8E-7441C358A2FF}" presName="Name33" presStyleCnt="0"/>
      <dgm:spPr/>
    </dgm:pt>
  </dgm:ptLst>
  <dgm:cxnLst>
    <dgm:cxn modelId="{FA903516-1D99-40B7-8E3C-35B98490419F}" type="presOf" srcId="{CD87FE97-1EEF-496C-883D-95F4E0090125}" destId="{A52CB5D9-70F7-42A4-BFE7-D43BAC14CAA1}" srcOrd="0" destOrd="0" presId="urn:microsoft.com/office/officeart/2008/layout/AccentedPicture"/>
    <dgm:cxn modelId="{38F67E4B-3BE0-4410-80F1-CDFC3A12E118}" type="presOf" srcId="{6616E7E9-6679-4654-ACF0-1E33F547A8DB}" destId="{D54A08F5-36BE-4154-9DF5-CD299803EC99}" srcOrd="0" destOrd="0" presId="urn:microsoft.com/office/officeart/2008/layout/AccentedPicture"/>
    <dgm:cxn modelId="{274FD084-5798-44AE-BF61-1A895DDE29E7}" type="presOf" srcId="{209CEAB4-AAD6-4453-BF8E-7441C358A2FF}" destId="{D9CFDB28-A1F8-45BF-A0ED-42F306C9FD47}" srcOrd="0" destOrd="0" presId="urn:microsoft.com/office/officeart/2008/layout/AccentedPicture"/>
    <dgm:cxn modelId="{A652B890-A012-4E5A-94F3-7962494E94BE}" srcId="{209CEAB4-AAD6-4453-BF8E-7441C358A2FF}" destId="{6616E7E9-6679-4654-ACF0-1E33F547A8DB}" srcOrd="0" destOrd="0" parTransId="{19A9489F-461F-422C-A61C-B8C9D5639DA7}" sibTransId="{CD87FE97-1EEF-496C-883D-95F4E0090125}"/>
    <dgm:cxn modelId="{C9FCA074-D767-4710-89B7-F3025410C917}" type="presParOf" srcId="{D9CFDB28-A1F8-45BF-A0ED-42F306C9FD47}" destId="{A52CB5D9-70F7-42A4-BFE7-D43BAC14CAA1}" srcOrd="0" destOrd="0" presId="urn:microsoft.com/office/officeart/2008/layout/AccentedPicture"/>
    <dgm:cxn modelId="{A8F40381-655E-45ED-B36E-5F861DE400D1}" type="presParOf" srcId="{D9CFDB28-A1F8-45BF-A0ED-42F306C9FD47}" destId="{D54A08F5-36BE-4154-9DF5-CD299803EC99}" srcOrd="1" destOrd="0" presId="urn:microsoft.com/office/officeart/2008/layout/AccentedPicture"/>
    <dgm:cxn modelId="{2D4E1776-B0D7-4B5C-87BE-F93B60D5800F}" type="presParOf" srcId="{D9CFDB28-A1F8-45BF-A0ED-42F306C9FD47}" destId="{D43082AC-9A87-416E-9AD5-EB85B4FE578A}" srcOrd="2" destOrd="0" presId="urn:microsoft.com/office/officeart/2008/layout/AccentedPicture"/>
    <dgm:cxn modelId="{3F08C709-3200-4B3F-B4C5-C42B7AC8E19A}" type="presParOf" srcId="{D43082AC-9A87-416E-9AD5-EB85B4FE578A}" destId="{EC85BD44-D380-4F84-B613-971EA9145E2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CB5D9-70F7-42A4-BFE7-D43BAC14CAA1}">
      <dsp:nvSpPr>
        <dsp:cNvPr id="0" name=""/>
        <dsp:cNvSpPr/>
      </dsp:nvSpPr>
      <dsp:spPr>
        <a:xfrm>
          <a:off x="0" y="0"/>
          <a:ext cx="1033518" cy="55993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749" b="2749"/>
          </a:stretch>
        </a:blipFill>
        <a:ln w="12700" cap="flat" cmpd="sng" algn="ctr">
          <a:noFill/>
          <a:prstDash val="solid"/>
          <a:miter lim="800000"/>
        </a:ln>
        <a:effectLst>
          <a:outerShdw blurRad="127000" dist="63500" dir="5400000" algn="t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A08F5-36BE-4154-9DF5-CD299803EC99}">
      <dsp:nvSpPr>
        <dsp:cNvPr id="0" name=""/>
        <dsp:cNvSpPr/>
      </dsp:nvSpPr>
      <dsp:spPr>
        <a:xfrm>
          <a:off x="314824" y="223974"/>
          <a:ext cx="338022" cy="33596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 </a:t>
          </a:r>
        </a:p>
      </dsp:txBody>
      <dsp:txXfrm>
        <a:off x="314824" y="223974"/>
        <a:ext cx="338022" cy="335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0:15.18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1191,'1'-2,"0"0,0 1,0-1,0 0,0 1,0-1,0 1,1-1,-1 1,0 0,1-1,0 1,-1 0,1 0,-1 0,1 0,0 0,0 0,0 1,2-1,40-14,-20 10,0 1,0 2,0 0,30 3,-27-1,-1 0,0-2,35-6,-17 0,59-2,21-4,-72 7,61-1,30-4,14-16,44-6,51 5,-82 5,-106 12,97-4,-100 12,0-3,76-19,35-5,-53 16,350-35,-255 25,142-16,-159 13,172-10,-271 26,35-2,34-1,-81 5,350-45,-237 33,-86 7,136 0,-224 14,-1-1,35-8,33-2,215-20,-117 9,-109 14,156-8,-57 2,-74 4,70-14,-105 13,80-3,154-12,-124 14,35-1,-36-1,-68 3,254-37,-175 21,24-2,-143 19,-46 6,1 1,31-1,89-8,-1 0,-113 11,52-9,-53 5,56-2,-67 7,1-2,29-6,39-4,-70 14,0-2,-1-1,1 0,-1-2,31-8,-48 9,-8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3:23.36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1 424,'111'-4,"-1"-5,174-36,-182 26,0 4,171-1,-96 8,278-48,-203 19,178-19,-180 13,-77 11,-108 21,-25 3,76-4,-87 10,48-9,-47 5,44-2,-51 7,45-11,-44 8,45-5,63 10,-109-1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7:09.06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0 342,'130'2,"140"-5,-166-9,-54 5,54-1,-68 6,48-9,30-2,133-2,-181 8,68 3,-69 4,75-10,64-7,-12 1,337-48,-352 41,-91 10,120-3,-177 14,54-9,-53 5,45-2,171-18,-170 14,127-3,-171 17,37-1,-65-1,1-1,-1 1,1-1,-1 0,0 0,1 0,-1-1,0 1,0-1,0 0,6-4,-9 2,-4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7:15.74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1192,'1'-1,"-1"0,0 0,1 0,-1 0,0 0,1 0,0 1,-1-1,1 0,-1 0,1 0,0 1,0-1,-1 0,1 1,0-1,0 1,0-1,0 1,-1-1,1 1,0-1,0 1,2-1,33-7,-19 4,72-21,1 4,0 3,105-5,74-13,-159 14,1 5,175-4,-203 17,0-3,145-33,-32 4,-172 32,179-26,296-7,-457 35,53-9,19 0,59-5,-57 4,486-42,-491 43,71-4,-72 8,137-25,-143 16,210-35,144-18,-189 43,96-13,32-4,-141 18,-83 5,160-17,52 4,-269 21,66-2,-140 12,52-8,21-2,191-19,-130 9,-87 12,121-8,-57 5,-5-1,-21 1,1 0,11 0,-12 0,28 0,37-1,-139 12,56-10,-56 6,55-1,-63 5,54-9,-54 5,56-1,20 8,-167-1,19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7:18.64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1244,'1'-1,"-1"0,0 0,1 0,-1 0,1 0,0 0,-1 0,1 0,0 0,-1 0,1 1,0-1,0 0,0 0,0 1,0-1,0 1,0-1,0 1,0-1,0 1,0-1,0 1,0 0,1-1,38-7,-25 5,192-37,-39 10,446-83,391 12,304-64,-1283 161,-8 2,185-30,295-7,-303 24,-73 3,261-31,-237 23,-10 3,333-35,-183 24,-58 4,342-30,-232 27,180-35,-293 30,-77 10,132-14,386-23,-369 20,-60 5,-161 27,61-8,-94 9,46-1,42-6,-31 2,-67 9,56-12,-54 8,42-4,11 0,3 1,-75 7,-14 2,-4 0,-79 1,29-1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7:20.1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0 150,'44'-11,"-11"1,306-24,-224 22,53-2,-106 11,80-13,-64 8,-46 6,52-11,46-13,-113 26,-17 0,0 0,0 0,0 0,1 0,-1 0,0-1,0 1,0 0,0 0,1 0,-1 0,0 0,0 0,0 0,1 0,-1 0,0 0,0 0,1 0,-1 0,0 0,0 0,0 0,1 0,-1 1,0-1,0 0,0 0,0 0,1 0,-1 0,0 0,0 1,0-1,0 0,0 0,1 0,-1 0,0 0,0 1,0-1,0 0,0 0,0 0,0 1,0-1,0 0,0 0,0 0,0 1,0-1,0 0,0 0,0 0,0 1,0-1,0 0,0 0,0 1,-6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8:43.27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0 425,'1'-1,"-1"0,1-1,-1 1,1 0,-1 0,1 0,0 0,-1 0,1 0,0 0,0 0,0 0,0 0,0 1,0-1,0 0,0 1,0-1,0 0,0 1,0 0,1-1,-1 1,0-1,0 1,0 0,3 0,39-5,-38 5,281-29,-167 18,106-4,-123 15,103-15,520-65,-298 27,90 5,-403 39,138-18,-60 6,36-6,-80 11,-38 6,-10 2,-62 6,-1-1,44-11,-53 9,0 2,1 0,47 3,-70 0,-10 1,-6-1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7T07:38:54.4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0 964,'14'-1,"0"0,0-2,18-4,28-4,159 5,26-2,283-71,-211 27,296-13,-470 59,94-9,428-49,-531 52,100-3,-42 2,-2 0,144-17,-151 9,-83 9,85-4,-39 3,-14 0,24 0,20-1,242-29,-223 17,-104 14,6 0,119-1,-162 11,60-9,-59 4,59 0,-25 4,120-21,-117 12,101-2,-160 12,52-9,-51 5,51-1,114-9,-109 6,228-34,-238 31,266-26,-87 13,-42-5,-127 23,30-6,-24 3,-70 10,-1-2,0 0,31-10,-56 13,0 0,0 0,1 0,-1 0,0 0,0 0,1 0,-1 0,0 0,0 0,1 0,-1 0,0 0,0-1,1 1,-1 0,0 0,0 0,0 0,1 0,-1-1,0 1,0 0,0 0,0-1,1 1,-1 0,0 0,0 0,0-1,0 1,0 0,0-1,0 1,0 0,0 0,0-1,0 1,0 0,0 0,0-1,0 1,0 0,0 0,0-1,0 1,0 0,0 0,0-1,-1 1,1 0,-4-7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4T14:27:40.2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1157,'1'-2,"-1"0,1 1,0-1,-1 0,1 1,0-1,0 1,1-1,-1 1,0-1,0 1,1 0,-1 0,0 0,1-1,-1 1,1 1,0-1,-1 0,1 0,0 1,-1-1,1 1,0-1,0 1,3-1,50-6,-50 6,22 0,1-2,53-12,-30 6,1 1,0 3,0 2,84 7,-34-2,31 0,178-4,-207-7,66-1,-20 0,-1 1,-64 10,-1 0,133-13,-105 4,-78 7,0-2,47-8,92-21,235-13,-372 43,-1-3,63-14,-59 9,2 1,-1 3,53-3,124 9,-1 0,-70-20,-5 1,-40 8,155-35,-200 36,95-4,10-1,-126 9,156-29,4 6,-145 25,0-3,0-2,85-27,-90 21,1 2,0 2,1 1,87-4,-98 10,1 0,-1-3,0 0,49-19,-3 3,0 3,89-9,-92 20,-51 7,0-1,52-14,-42 7,-1 2,1 2,41-2,116 3,1184 6,-1124-22,-133 7,-98 11,0-2,-1 0,30-12,-29 9,0 1,47-8,73 1,221-33,-270 29,201-49,-249 50,-34 12,-1 0,1 1,-1 0,1 1,0 1,1 0,16-1,-18 6,-11 1,-21 10,-34 9,-2-6,-87 17,34-11,-47 29,-14 3,-644 76,652-102,107-17,0-3,-93 5,-1363-16,1431 4,0 4,0 3,-94 24,86-19,-1-3,1-4,-136-7,-90 5,207 4,-259 28,221-2,103-23,0-2,-55 6,-267-1,269-10,-20 1,-222 39,259-30,-84 3,85-11,-105 24,58-3,-179 19,261-44,-32 3,-1 3,-111 29,151-31,-1-1,1-2,-1-2,0-1,-45-4,2 1,-589 16,88-8,333-8,199 5,1 1,-59 15,46-8,51-9,0 1,0 0,1 0,-1 1,0 0,1 0,0 1,0 0,-10 9,-62 63,54-49,24-27,1 0,0 0,-1 0,1 1,0-1,0 1,0-1,0 0,0 1,0 0,1-1,-1 1,0-1,1 1,-1 0,1 2,0-3,0 0,0-1,1 1,-1 0,0-1,1 1,-1 0,1-1,-1 1,0-1,1 1,-1-1,1 1,0-1,-1 1,1-1,-1 1,1-1,0 0,-1 1,1-1,0 0,0 1,-1-1,1 0,1 0,8 2,1-1,-1 0,1-1,13-1,-8 0,89 1,98-5,-155-2,0-2,65-22,10-2,-86 23,70-29,-71 24,73-19,-94 30,218-56,-192 49,0 2,0 2,1 2,44 1,0-2,470-36,265 25,-519 20,-156-2,158-3,-67-25,-166 17,17-4,-28 4,65-3,119-7,-39 2,439-2,-285 0,-312 12,84-24,0-1,201-6,-126 18,86-32,-109 37,-95 10,164-33,-88 6,219-14,-334 42,140-8,55-6,-139 6,129-21,-160 15,-53 13,0 0,0 2,43-5,-12 5,94-21,-32 5,-17 5,-20 2,123-4,-185 16,-1-1,0 0,0-1,25-9,32-6,-38 10,-26 3,-24 1,-33 1,-1 2,-91 12,-100 29,209-34,-21 7,-81 31,18-4,-185 28,59-22,135-20,78-17,0-1,-45 4,-334-7,219-8,89 5,-103-4,197-2,14-3,15-4,34-12,1 2,1 3,0 3,1 2,77-7,-120 19,378-51,-247 28,-100 19,1-3,-1-2,85-29,-50 9,93-22,-41 15,-84 23,0 2,1 3,80-5,-70 7,-41 2,-39 2,-31 3,1 2,0 3,0 2,1 1,-51 17,-230 93,66-20,205-80,-2-2,-94 12,-53-13,-211-12,202-6,214 4,-1-1,0 0,1 0,-1 0,1-1,-1 1,0-1,1 1,-1-1,1 0,0 0,-1 0,1 0,0-1,-1 1,1 0,-3-4,4 4,0-1,1 1,-1-1,1 0,-1 1,1-1,-1 0,1 0,0 1,0-1,0 0,0 0,0 0,0 1,0-1,1 0,-1 0,1 1,-1-1,1 0,0 1,-1-1,1 1,0-1,0 1,2-3,2-5,1 0,0 0,1 1,0-1,0 2,1-1,-1 1,2 0,-1 0,1 1,0 0,16-7,-11 8,1 0,0 0,0 2,1 0,-1 0,1 1,30 1,1840 6,-1865-7,1-1,-1 0,0-1,35-13,-28 8,46-7,26-3,-64 11,1 2,67-3,-97 9,0 0,0-1,0 1,0-1,0-1,-1 1,10-4,1-3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0AE-E971-45A8-8F1B-96B11A24A6D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454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 err="1"/>
              <a:t>There</a:t>
            </a:r>
            <a:r>
              <a:rPr lang="nl-NL" baseline="0" dirty="0"/>
              <a:t> is </a:t>
            </a:r>
            <a:r>
              <a:rPr lang="nl-NL" baseline="0" dirty="0" err="1"/>
              <a:t>many</a:t>
            </a:r>
            <a:r>
              <a:rPr lang="nl-NL" baseline="0" dirty="0"/>
              <a:t> </a:t>
            </a:r>
            <a:r>
              <a:rPr lang="nl-NL" baseline="0" dirty="0" err="1"/>
              <a:t>reasons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make </a:t>
            </a:r>
            <a:r>
              <a:rPr lang="nl-NL" baseline="0" dirty="0" err="1"/>
              <a:t>scientific</a:t>
            </a:r>
            <a:r>
              <a:rPr lang="nl-NL" baseline="0" dirty="0"/>
              <a:t> </a:t>
            </a:r>
            <a:r>
              <a:rPr lang="nl-NL" baseline="0" dirty="0" err="1"/>
              <a:t>results</a:t>
            </a:r>
            <a:r>
              <a:rPr lang="nl-NL" baseline="0" dirty="0"/>
              <a:t> </a:t>
            </a:r>
            <a:r>
              <a:rPr lang="nl-NL" baseline="0" dirty="0" err="1"/>
              <a:t>openly</a:t>
            </a:r>
            <a:r>
              <a:rPr lang="nl-NL" baseline="0" dirty="0"/>
              <a:t> </a:t>
            </a:r>
            <a:r>
              <a:rPr lang="nl-NL" baseline="0" dirty="0" err="1"/>
              <a:t>available</a:t>
            </a:r>
            <a:r>
              <a:rPr lang="nl-NL" baseline="0" dirty="0"/>
              <a:t>. </a:t>
            </a:r>
            <a:r>
              <a:rPr lang="nl-NL" baseline="0" dirty="0" err="1"/>
              <a:t>There</a:t>
            </a:r>
            <a:r>
              <a:rPr lang="nl-NL" baseline="0" dirty="0"/>
              <a:t> is </a:t>
            </a:r>
            <a:r>
              <a:rPr lang="nl-NL" baseline="0" dirty="0" err="1"/>
              <a:t>not</a:t>
            </a:r>
            <a:r>
              <a:rPr lang="nl-NL" baseline="0" dirty="0"/>
              <a:t> *</a:t>
            </a:r>
            <a:r>
              <a:rPr lang="nl-NL" baseline="0" dirty="0" err="1"/>
              <a:t>one</a:t>
            </a:r>
            <a:r>
              <a:rPr lang="nl-NL" baseline="0" dirty="0"/>
              <a:t>* </a:t>
            </a:r>
            <a:r>
              <a:rPr lang="nl-NL" baseline="0" dirty="0" err="1"/>
              <a:t>reason</a:t>
            </a:r>
            <a:r>
              <a:rPr lang="nl-NL" baseline="0" dirty="0"/>
              <a:t>.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there</a:t>
            </a:r>
            <a:r>
              <a:rPr lang="nl-NL" baseline="0" dirty="0"/>
              <a:t> are </a:t>
            </a:r>
            <a:r>
              <a:rPr lang="nl-NL" baseline="0" dirty="0" err="1"/>
              <a:t>many</a:t>
            </a:r>
            <a:r>
              <a:rPr lang="nl-NL" baseline="0" dirty="0"/>
              <a:t> </a:t>
            </a:r>
            <a:r>
              <a:rPr lang="nl-NL" baseline="0" dirty="0" err="1"/>
              <a:t>people</a:t>
            </a:r>
            <a:r>
              <a:rPr lang="nl-NL" baseline="0" dirty="0"/>
              <a:t> </a:t>
            </a:r>
            <a:r>
              <a:rPr lang="nl-NL" baseline="0" dirty="0" err="1"/>
              <a:t>working</a:t>
            </a:r>
            <a:r>
              <a:rPr lang="nl-NL" baseline="0" dirty="0"/>
              <a:t> in </a:t>
            </a:r>
            <a:r>
              <a:rPr lang="nl-NL" baseline="0" dirty="0" err="1"/>
              <a:t>this</a:t>
            </a:r>
            <a:r>
              <a:rPr lang="nl-NL" baseline="0" dirty="0"/>
              <a:t> area but </a:t>
            </a:r>
            <a:r>
              <a:rPr lang="nl-NL" baseline="0" dirty="0" err="1"/>
              <a:t>many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</a:t>
            </a:r>
            <a:r>
              <a:rPr lang="nl-NL" baseline="0" dirty="0" err="1"/>
              <a:t>slightly</a:t>
            </a:r>
            <a:r>
              <a:rPr lang="nl-NL" baseline="0" dirty="0"/>
              <a:t> different agenda’s. </a:t>
            </a:r>
            <a:r>
              <a:rPr lang="nl-NL" baseline="0" dirty="0" err="1"/>
              <a:t>That</a:t>
            </a:r>
            <a:r>
              <a:rPr lang="nl-NL" baseline="0" dirty="0"/>
              <a:t> is </a:t>
            </a:r>
            <a:r>
              <a:rPr lang="nl-NL" baseline="0" dirty="0" err="1"/>
              <a:t>not</a:t>
            </a:r>
            <a:r>
              <a:rPr lang="nl-NL" baseline="0" dirty="0"/>
              <a:t> a </a:t>
            </a:r>
            <a:r>
              <a:rPr lang="nl-NL" baseline="0" dirty="0" err="1"/>
              <a:t>problem</a:t>
            </a:r>
            <a:r>
              <a:rPr lang="nl-NL" baseline="0" dirty="0"/>
              <a:t>. </a:t>
            </a:r>
          </a:p>
          <a:p>
            <a:endParaRPr lang="nl-NL" baseline="0" dirty="0"/>
          </a:p>
          <a:p>
            <a:r>
              <a:rPr lang="nl-NL" baseline="0" dirty="0" err="1"/>
              <a:t>Some</a:t>
            </a:r>
            <a:r>
              <a:rPr lang="nl-NL" baseline="0" dirty="0"/>
              <a:t> are </a:t>
            </a:r>
            <a:r>
              <a:rPr lang="nl-NL" baseline="0" dirty="0" err="1"/>
              <a:t>precoccupied</a:t>
            </a:r>
            <a:r>
              <a:rPr lang="nl-NL" baseline="0" dirty="0"/>
              <a:t> </a:t>
            </a:r>
            <a:r>
              <a:rPr lang="nl-NL" baseline="0" dirty="0" err="1"/>
              <a:t>by</a:t>
            </a:r>
            <a:r>
              <a:rPr lang="nl-NL" baseline="0" dirty="0"/>
              <a:t> making </a:t>
            </a:r>
            <a:r>
              <a:rPr lang="nl-NL" baseline="0" dirty="0" err="1"/>
              <a:t>science</a:t>
            </a:r>
            <a:r>
              <a:rPr lang="nl-NL" baseline="0" dirty="0"/>
              <a:t> open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public. </a:t>
            </a:r>
            <a:r>
              <a:rPr lang="nl-NL" baseline="0" dirty="0" err="1"/>
              <a:t>Others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making </a:t>
            </a:r>
            <a:r>
              <a:rPr lang="nl-NL" baseline="0" dirty="0" err="1"/>
              <a:t>science</a:t>
            </a:r>
            <a:r>
              <a:rPr lang="nl-NL" baseline="0" dirty="0"/>
              <a:t> more transparant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trustworthy</a:t>
            </a:r>
            <a:r>
              <a:rPr lang="nl-NL" baseline="0" dirty="0"/>
              <a:t>. </a:t>
            </a:r>
            <a:r>
              <a:rPr lang="nl-NL" baseline="0" dirty="0" err="1"/>
              <a:t>Others</a:t>
            </a:r>
            <a:r>
              <a:rPr lang="nl-NL" baseline="0" dirty="0"/>
              <a:t> </a:t>
            </a:r>
            <a:r>
              <a:rPr lang="nl-NL" baseline="0" dirty="0" err="1"/>
              <a:t>with</a:t>
            </a:r>
            <a:r>
              <a:rPr lang="nl-NL" baseline="0" dirty="0"/>
              <a:t> </a:t>
            </a:r>
            <a:r>
              <a:rPr lang="nl-NL" baseline="0" dirty="0" err="1"/>
              <a:t>ensuring</a:t>
            </a:r>
            <a:r>
              <a:rPr lang="nl-NL" baseline="0" dirty="0"/>
              <a:t> </a:t>
            </a:r>
            <a:r>
              <a:rPr lang="nl-NL" baseline="0" dirty="0" err="1"/>
              <a:t>that</a:t>
            </a:r>
            <a:r>
              <a:rPr lang="nl-NL" baseline="0" dirty="0"/>
              <a:t> </a:t>
            </a:r>
            <a:r>
              <a:rPr lang="nl-NL" baseline="0" dirty="0" err="1"/>
              <a:t>the</a:t>
            </a:r>
            <a:r>
              <a:rPr lang="nl-NL" baseline="0" dirty="0"/>
              <a:t> </a:t>
            </a:r>
            <a:r>
              <a:rPr lang="nl-NL" baseline="0" dirty="0" err="1"/>
              <a:t>ways</a:t>
            </a:r>
            <a:r>
              <a:rPr lang="nl-NL" baseline="0" dirty="0"/>
              <a:t> research is </a:t>
            </a:r>
            <a:r>
              <a:rPr lang="nl-NL" baseline="0" dirty="0" err="1"/>
              <a:t>being</a:t>
            </a:r>
            <a:r>
              <a:rPr lang="nl-NL" baseline="0" dirty="0"/>
              <a:t> </a:t>
            </a:r>
            <a:r>
              <a:rPr lang="nl-NL" baseline="0" dirty="0" err="1"/>
              <a:t>asseses</a:t>
            </a:r>
            <a:r>
              <a:rPr lang="nl-NL" baseline="0" dirty="0"/>
              <a:t> </a:t>
            </a:r>
            <a:r>
              <a:rPr lang="nl-NL" baseline="0" dirty="0" err="1"/>
              <a:t>gets</a:t>
            </a:r>
            <a:r>
              <a:rPr lang="nl-NL" baseline="0" dirty="0"/>
              <a:t> </a:t>
            </a:r>
            <a:r>
              <a:rPr lang="nl-NL" baseline="0" dirty="0" err="1"/>
              <a:t>reformed</a:t>
            </a:r>
            <a:r>
              <a:rPr lang="nl-NL" baseline="0" dirty="0"/>
              <a:t> </a:t>
            </a:r>
            <a:r>
              <a:rPr lang="nl-NL" baseline="0" dirty="0" err="1"/>
              <a:t>because</a:t>
            </a:r>
            <a:r>
              <a:rPr lang="nl-NL" baseline="0" dirty="0"/>
              <a:t> </a:t>
            </a:r>
            <a:r>
              <a:rPr lang="nl-NL" baseline="0" dirty="0" err="1"/>
              <a:t>they</a:t>
            </a:r>
            <a:r>
              <a:rPr lang="nl-NL" baseline="0" dirty="0"/>
              <a:t> are </a:t>
            </a:r>
            <a:r>
              <a:rPr lang="nl-NL" baseline="0" dirty="0" err="1"/>
              <a:t>concernced</a:t>
            </a:r>
            <a:r>
              <a:rPr lang="nl-NL" baseline="0" dirty="0"/>
              <a:t> </a:t>
            </a:r>
            <a:r>
              <a:rPr lang="nl-NL" baseline="0" dirty="0" err="1"/>
              <a:t>that</a:t>
            </a:r>
            <a:r>
              <a:rPr lang="nl-NL" baseline="0" dirty="0"/>
              <a:t> </a:t>
            </a:r>
            <a:r>
              <a:rPr lang="nl-NL" baseline="0" dirty="0" err="1"/>
              <a:t>current</a:t>
            </a:r>
            <a:r>
              <a:rPr lang="nl-NL" baseline="0" dirty="0"/>
              <a:t> </a:t>
            </a:r>
            <a:r>
              <a:rPr lang="nl-NL" baseline="0" dirty="0" err="1"/>
              <a:t>assessement</a:t>
            </a:r>
            <a:r>
              <a:rPr lang="nl-NL" baseline="0" dirty="0"/>
              <a:t> </a:t>
            </a:r>
            <a:r>
              <a:rPr lang="nl-NL" baseline="0" dirty="0" err="1"/>
              <a:t>practices</a:t>
            </a:r>
            <a:r>
              <a:rPr lang="nl-NL" baseline="0" dirty="0"/>
              <a:t> leads </a:t>
            </a:r>
            <a:r>
              <a:rPr lang="nl-NL" baseline="0" dirty="0" err="1"/>
              <a:t>science</a:t>
            </a:r>
            <a:r>
              <a:rPr lang="nl-NL" baseline="0" dirty="0"/>
              <a:t> </a:t>
            </a:r>
            <a:r>
              <a:rPr lang="nl-NL" baseline="0" dirty="0" err="1"/>
              <a:t>away</a:t>
            </a:r>
            <a:r>
              <a:rPr lang="nl-NL" baseline="0" dirty="0"/>
              <a:t> </a:t>
            </a:r>
            <a:r>
              <a:rPr lang="nl-NL" baseline="0" dirty="0" err="1"/>
              <a:t>from</a:t>
            </a:r>
            <a:r>
              <a:rPr lang="nl-NL" baseline="0" dirty="0"/>
              <a:t> </a:t>
            </a:r>
            <a:r>
              <a:rPr lang="nl-NL" baseline="0" dirty="0" err="1"/>
              <a:t>its</a:t>
            </a:r>
            <a:r>
              <a:rPr lang="nl-NL" baseline="0" dirty="0"/>
              <a:t> </a:t>
            </a:r>
            <a:r>
              <a:rPr lang="nl-NL" baseline="0" dirty="0" err="1"/>
              <a:t>role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find</a:t>
            </a:r>
            <a:r>
              <a:rPr lang="nl-NL" baseline="0" dirty="0"/>
              <a:t> </a:t>
            </a:r>
            <a:r>
              <a:rPr lang="nl-NL" baseline="0" dirty="0" err="1"/>
              <a:t>solutions</a:t>
            </a:r>
            <a:r>
              <a:rPr lang="nl-NL" baseline="0" dirty="0"/>
              <a:t> </a:t>
            </a:r>
            <a:r>
              <a:rPr lang="nl-NL" baseline="0" dirty="0" err="1"/>
              <a:t>for</a:t>
            </a:r>
            <a:r>
              <a:rPr lang="nl-NL" baseline="0" dirty="0"/>
              <a:t> pressing </a:t>
            </a:r>
            <a:r>
              <a:rPr lang="nl-NL" baseline="0" dirty="0" err="1"/>
              <a:t>societal</a:t>
            </a:r>
            <a:r>
              <a:rPr lang="nl-NL" baseline="0" dirty="0"/>
              <a:t> issues. </a:t>
            </a:r>
          </a:p>
          <a:p>
            <a:endParaRPr lang="nl-NL" baseline="0" dirty="0"/>
          </a:p>
          <a:p>
            <a:r>
              <a:rPr lang="nl-NL" baseline="0" dirty="0"/>
              <a:t>Open </a:t>
            </a:r>
            <a:r>
              <a:rPr lang="nl-NL" baseline="0" dirty="0" err="1"/>
              <a:t>science</a:t>
            </a:r>
            <a:r>
              <a:rPr lang="nl-NL" baseline="0" dirty="0"/>
              <a:t> is a </a:t>
            </a:r>
            <a:r>
              <a:rPr lang="nl-NL" baseline="0" dirty="0" err="1"/>
              <a:t>broad</a:t>
            </a:r>
            <a:r>
              <a:rPr lang="nl-NL" baseline="0" dirty="0"/>
              <a:t> </a:t>
            </a:r>
            <a:r>
              <a:rPr lang="nl-NL" baseline="0" dirty="0" err="1"/>
              <a:t>church</a:t>
            </a:r>
            <a:r>
              <a:rPr lang="nl-NL" baseline="0" dirty="0"/>
              <a:t>. </a:t>
            </a:r>
            <a:r>
              <a:rPr lang="nl-NL" baseline="0" dirty="0" err="1"/>
              <a:t>All</a:t>
            </a:r>
            <a:r>
              <a:rPr lang="nl-NL" baseline="0" dirty="0"/>
              <a:t> these agenda’s are </a:t>
            </a:r>
            <a:r>
              <a:rPr lang="nl-NL" baseline="0" dirty="0" err="1"/>
              <a:t>equally</a:t>
            </a:r>
            <a:r>
              <a:rPr lang="nl-NL" baseline="0" dirty="0"/>
              <a:t> </a:t>
            </a:r>
            <a:r>
              <a:rPr lang="nl-NL" baseline="0" dirty="0" err="1"/>
              <a:t>valid</a:t>
            </a:r>
            <a:r>
              <a:rPr lang="nl-NL" baseline="0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303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Open Science is a </a:t>
            </a:r>
            <a:r>
              <a:rPr lang="nl-NL" dirty="0" err="1"/>
              <a:t>cultural</a:t>
            </a:r>
            <a:r>
              <a:rPr lang="nl-NL" dirty="0"/>
              <a:t> change.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explain</a:t>
            </a:r>
            <a:r>
              <a:rPr lang="nl-NL" dirty="0"/>
              <a:t>, Brian </a:t>
            </a:r>
            <a:r>
              <a:rPr lang="nl-NL" dirty="0" err="1"/>
              <a:t>Nosek</a:t>
            </a:r>
            <a:r>
              <a:rPr lang="nl-NL" dirty="0"/>
              <a:t>, </a:t>
            </a:r>
            <a:r>
              <a:rPr lang="nl-NL" dirty="0" err="1"/>
              <a:t>proposed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pyramid</a:t>
            </a:r>
            <a:r>
              <a:rPr lang="nl-NL" dirty="0"/>
              <a:t>. </a:t>
            </a:r>
            <a:r>
              <a:rPr lang="nl-NL" dirty="0" err="1"/>
              <a:t>Main</a:t>
            </a:r>
            <a:r>
              <a:rPr lang="nl-NL" dirty="0"/>
              <a:t> </a:t>
            </a:r>
            <a:r>
              <a:rPr lang="nl-NL" dirty="0" err="1"/>
              <a:t>message</a:t>
            </a:r>
            <a:r>
              <a:rPr lang="nl-NL" dirty="0"/>
              <a:t>: </a:t>
            </a:r>
            <a:r>
              <a:rPr lang="nl-NL" dirty="0" err="1"/>
              <a:t>transition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open </a:t>
            </a:r>
            <a:r>
              <a:rPr lang="nl-NL" dirty="0" err="1"/>
              <a:t>science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left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enthousiams</a:t>
            </a:r>
            <a:r>
              <a:rPr lang="nl-NL" dirty="0"/>
              <a:t> of </a:t>
            </a:r>
            <a:r>
              <a:rPr lang="nl-NL" dirty="0" err="1"/>
              <a:t>individual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. It </a:t>
            </a:r>
            <a:r>
              <a:rPr lang="nl-NL" dirty="0" err="1"/>
              <a:t>requires</a:t>
            </a:r>
            <a:r>
              <a:rPr lang="nl-NL" dirty="0"/>
              <a:t> action on multiple levels at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same</a:t>
            </a:r>
            <a:r>
              <a:rPr lang="nl-NL" dirty="0"/>
              <a:t> time.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23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B401F-4CF4-44E7-A403-5E49462BEA1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87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4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Turning </a:t>
            </a:r>
            <a:r>
              <a:rPr lang="nl-NL" dirty="0" err="1"/>
              <a:t>our</a:t>
            </a:r>
            <a:r>
              <a:rPr lang="nl-NL" dirty="0"/>
              <a:t> attention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Netherlands. Obvious </a:t>
            </a:r>
            <a:r>
              <a:rPr lang="nl-NL" dirty="0" err="1"/>
              <a:t>that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NLs</a:t>
            </a:r>
            <a:r>
              <a:rPr lang="nl-NL" dirty="0"/>
              <a:t> OS is high on </a:t>
            </a:r>
            <a:r>
              <a:rPr lang="nl-NL" dirty="0" err="1"/>
              <a:t>the</a:t>
            </a:r>
            <a:r>
              <a:rPr lang="nl-NL" dirty="0"/>
              <a:t> agenda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quite</a:t>
            </a:r>
            <a:r>
              <a:rPr lang="nl-NL" dirty="0"/>
              <a:t> </a:t>
            </a:r>
            <a:r>
              <a:rPr lang="nl-NL" dirty="0" err="1"/>
              <a:t>some</a:t>
            </a:r>
            <a:r>
              <a:rPr lang="nl-NL" dirty="0"/>
              <a:t> time. </a:t>
            </a:r>
            <a:r>
              <a:rPr lang="nl-NL" dirty="0" err="1"/>
              <a:t>This</a:t>
            </a:r>
            <a:r>
              <a:rPr lang="nl-NL" dirty="0"/>
              <a:t> timeline shows </a:t>
            </a:r>
            <a:r>
              <a:rPr lang="nl-NL" dirty="0" err="1"/>
              <a:t>some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milestones</a:t>
            </a:r>
            <a:r>
              <a:rPr lang="nl-NL" dirty="0"/>
              <a:t>. </a:t>
            </a:r>
          </a:p>
          <a:p>
            <a:endParaRPr lang="nl-NL" dirty="0"/>
          </a:p>
          <a:p>
            <a:r>
              <a:rPr lang="nl-NL" dirty="0"/>
              <a:t>2023 </a:t>
            </a:r>
            <a:r>
              <a:rPr lang="nl-NL" dirty="0" err="1"/>
              <a:t>former</a:t>
            </a:r>
            <a:r>
              <a:rPr lang="nl-NL" dirty="0"/>
              <a:t> minister of OCW </a:t>
            </a:r>
            <a:r>
              <a:rPr lang="nl-NL" dirty="0" err="1"/>
              <a:t>announced</a:t>
            </a:r>
            <a:r>
              <a:rPr lang="nl-NL" dirty="0"/>
              <a:t> </a:t>
            </a:r>
            <a:r>
              <a:rPr lang="nl-NL" dirty="0" err="1"/>
              <a:t>substantial</a:t>
            </a:r>
            <a:r>
              <a:rPr lang="nl-NL" dirty="0"/>
              <a:t> </a:t>
            </a:r>
            <a:r>
              <a:rPr lang="nl-NL" dirty="0" err="1"/>
              <a:t>investments</a:t>
            </a:r>
            <a:r>
              <a:rPr lang="nl-NL" dirty="0"/>
              <a:t> </a:t>
            </a:r>
            <a:r>
              <a:rPr lang="nl-NL" dirty="0" err="1"/>
              <a:t>leading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launch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“regieorgaan Open Science NL”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B7586-A0EA-4107-BA23-4E500192015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10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0207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145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1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565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36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How are we </a:t>
            </a:r>
            <a:r>
              <a:rPr lang="nl-NL" dirty="0" err="1"/>
              <a:t>spending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money?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0AE-E971-45A8-8F1B-96B11A24A6D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216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788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sv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7.sv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6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6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4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3.sv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06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719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laptop (image)">
    <p:bg>
      <p:bgPr>
        <a:gradFill>
          <a:gsLst>
            <a:gs pos="0">
              <a:schemeClr val="bg2"/>
            </a:gs>
            <a:gs pos="100000">
              <a:srgbClr val="6699FF"/>
            </a:gs>
          </a:gsLst>
          <a:lin ang="4395433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343231D7-EF8C-5E81-FE85-5B82634CAE3F}"/>
              </a:ext>
            </a:extLst>
          </p:cNvPr>
          <p:cNvSpPr/>
          <p:nvPr/>
        </p:nvSpPr>
        <p:spPr>
          <a:xfrm>
            <a:off x="1" y="0"/>
            <a:ext cx="12192000" cy="6855704"/>
          </a:xfrm>
          <a:custGeom>
            <a:avLst/>
            <a:gdLst>
              <a:gd name="connsiteX0" fmla="*/ 0 w 12192000"/>
              <a:gd name="connsiteY0" fmla="*/ 0 h 6855704"/>
              <a:gd name="connsiteX1" fmla="*/ 12192000 w 12192000"/>
              <a:gd name="connsiteY1" fmla="*/ 0 h 6855704"/>
              <a:gd name="connsiteX2" fmla="*/ 12192000 w 12192000"/>
              <a:gd name="connsiteY2" fmla="*/ 6566424 h 6855704"/>
              <a:gd name="connsiteX3" fmla="*/ 11747734 w 12192000"/>
              <a:gd name="connsiteY3" fmla="*/ 6671230 h 6855704"/>
              <a:gd name="connsiteX4" fmla="*/ 11072682 w 12192000"/>
              <a:gd name="connsiteY4" fmla="*/ 6818076 h 6855704"/>
              <a:gd name="connsiteX5" fmla="*/ 10884062 w 12192000"/>
              <a:gd name="connsiteY5" fmla="*/ 6855704 h 6855704"/>
              <a:gd name="connsiteX6" fmla="*/ 0 w 12192000"/>
              <a:gd name="connsiteY6" fmla="*/ 6855704 h 685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5704">
                <a:moveTo>
                  <a:pt x="0" y="0"/>
                </a:moveTo>
                <a:lnTo>
                  <a:pt x="12192000" y="0"/>
                </a:lnTo>
                <a:lnTo>
                  <a:pt x="12192000" y="6566424"/>
                </a:lnTo>
                <a:lnTo>
                  <a:pt x="11747734" y="6671230"/>
                </a:lnTo>
                <a:cubicBezTo>
                  <a:pt x="11524880" y="6721749"/>
                  <a:pt x="11299820" y="6770720"/>
                  <a:pt x="11072682" y="6818076"/>
                </a:cubicBezTo>
                <a:lnTo>
                  <a:pt x="10884062" y="6855704"/>
                </a:lnTo>
                <a:lnTo>
                  <a:pt x="0" y="6855704"/>
                </a:lnTo>
                <a:close/>
              </a:path>
            </a:pathLst>
          </a:custGeom>
          <a:gradFill>
            <a:gsLst>
              <a:gs pos="7000">
                <a:schemeClr val="bg2"/>
              </a:gs>
              <a:gs pos="27000">
                <a:srgbClr val="729EF6"/>
              </a:gs>
              <a:gs pos="100000">
                <a:schemeClr val="tx2"/>
              </a:gs>
              <a:gs pos="56000">
                <a:srgbClr val="6293F5"/>
              </a:gs>
            </a:gsLst>
            <a:lin ang="15300038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503E0B63-679D-43B7-AF26-B2C8BA4112C1}"/>
              </a:ext>
            </a:extLst>
          </p:cNvPr>
          <p:cNvSpPr/>
          <p:nvPr/>
        </p:nvSpPr>
        <p:spPr>
          <a:xfrm>
            <a:off x="-299" y="2684502"/>
            <a:ext cx="12192300" cy="4171202"/>
          </a:xfrm>
          <a:custGeom>
            <a:avLst/>
            <a:gdLst>
              <a:gd name="connsiteX0" fmla="*/ 0 w 12192300"/>
              <a:gd name="connsiteY0" fmla="*/ 4149737 h 4171202"/>
              <a:gd name="connsiteX1" fmla="*/ 84690 w 12192300"/>
              <a:gd name="connsiteY1" fmla="*/ 4171202 h 4171202"/>
              <a:gd name="connsiteX2" fmla="*/ 0 w 12192300"/>
              <a:gd name="connsiteY2" fmla="*/ 4171202 h 4171202"/>
              <a:gd name="connsiteX3" fmla="*/ 12192300 w 12192300"/>
              <a:gd name="connsiteY3" fmla="*/ 3556068 h 4171202"/>
              <a:gd name="connsiteX4" fmla="*/ 12192300 w 12192300"/>
              <a:gd name="connsiteY4" fmla="*/ 4171202 h 4171202"/>
              <a:gd name="connsiteX5" fmla="*/ 10604701 w 12192300"/>
              <a:gd name="connsiteY5" fmla="*/ 4171202 h 4171202"/>
              <a:gd name="connsiteX6" fmla="*/ 10758323 w 12192300"/>
              <a:gd name="connsiteY6" fmla="*/ 4131025 h 4171202"/>
              <a:gd name="connsiteX7" fmla="*/ 12143143 w 12192300"/>
              <a:gd name="connsiteY7" fmla="*/ 3586190 h 4171202"/>
              <a:gd name="connsiteX8" fmla="*/ 11675413 w 12192300"/>
              <a:gd name="connsiteY8" fmla="*/ 2748998 h 4171202"/>
              <a:gd name="connsiteX9" fmla="*/ 11950299 w 12192300"/>
              <a:gd name="connsiteY9" fmla="*/ 2759651 h 4171202"/>
              <a:gd name="connsiteX10" fmla="*/ 12192300 w 12192300"/>
              <a:gd name="connsiteY10" fmla="*/ 2786742 h 4171202"/>
              <a:gd name="connsiteX11" fmla="*/ 12192300 w 12192300"/>
              <a:gd name="connsiteY11" fmla="*/ 3142096 h 4171202"/>
              <a:gd name="connsiteX12" fmla="*/ 12181759 w 12192300"/>
              <a:gd name="connsiteY12" fmla="*/ 3139691 h 4171202"/>
              <a:gd name="connsiteX13" fmla="*/ 11629100 w 12192300"/>
              <a:gd name="connsiteY13" fmla="*/ 3098269 h 4171202"/>
              <a:gd name="connsiteX14" fmla="*/ 10755915 w 12192300"/>
              <a:gd name="connsiteY14" fmla="*/ 3165872 h 4171202"/>
              <a:gd name="connsiteX15" fmla="*/ 7559068 w 12192300"/>
              <a:gd name="connsiteY15" fmla="*/ 4069430 h 4171202"/>
              <a:gd name="connsiteX16" fmla="*/ 7313274 w 12192300"/>
              <a:gd name="connsiteY16" fmla="*/ 4171202 h 4171202"/>
              <a:gd name="connsiteX17" fmla="*/ 6440270 w 12192300"/>
              <a:gd name="connsiteY17" fmla="*/ 4171202 h 4171202"/>
              <a:gd name="connsiteX18" fmla="*/ 6844918 w 12192300"/>
              <a:gd name="connsiteY18" fmla="*/ 3989269 h 4171202"/>
              <a:gd name="connsiteX19" fmla="*/ 10707172 w 12192300"/>
              <a:gd name="connsiteY19" fmla="*/ 2822123 h 4171202"/>
              <a:gd name="connsiteX20" fmla="*/ 11675413 w 12192300"/>
              <a:gd name="connsiteY20" fmla="*/ 2748998 h 4171202"/>
              <a:gd name="connsiteX21" fmla="*/ 7155165 w 12192300"/>
              <a:gd name="connsiteY21" fmla="*/ 0 h 4171202"/>
              <a:gd name="connsiteX22" fmla="*/ 8485098 w 12192300"/>
              <a:gd name="connsiteY22" fmla="*/ 0 h 4171202"/>
              <a:gd name="connsiteX23" fmla="*/ 7862558 w 12192300"/>
              <a:gd name="connsiteY23" fmla="*/ 459339 h 4171202"/>
              <a:gd name="connsiteX24" fmla="*/ 12100256 w 12192300"/>
              <a:gd name="connsiteY24" fmla="*/ 1433712 h 4171202"/>
              <a:gd name="connsiteX25" fmla="*/ 12192300 w 12192300"/>
              <a:gd name="connsiteY25" fmla="*/ 1481223 h 4171202"/>
              <a:gd name="connsiteX26" fmla="*/ 12192300 w 12192300"/>
              <a:gd name="connsiteY26" fmla="*/ 2107176 h 4171202"/>
              <a:gd name="connsiteX27" fmla="*/ 12084910 w 12192300"/>
              <a:gd name="connsiteY27" fmla="*/ 2045333 h 4171202"/>
              <a:gd name="connsiteX28" fmla="*/ 10758022 w 12192300"/>
              <a:gd name="connsiteY28" fmla="*/ 1532838 h 4171202"/>
              <a:gd name="connsiteX29" fmla="*/ 7099802 w 12192300"/>
              <a:gd name="connsiteY29" fmla="*/ 951574 h 4171202"/>
              <a:gd name="connsiteX30" fmla="*/ 5687725 w 12192300"/>
              <a:gd name="connsiteY30" fmla="*/ 1702147 h 4171202"/>
              <a:gd name="connsiteX31" fmla="*/ 609603 w 12192300"/>
              <a:gd name="connsiteY31" fmla="*/ 2980568 h 4171202"/>
              <a:gd name="connsiteX32" fmla="*/ 301 w 12192300"/>
              <a:gd name="connsiteY32" fmla="*/ 2954009 h 4171202"/>
              <a:gd name="connsiteX33" fmla="*/ 301 w 12192300"/>
              <a:gd name="connsiteY33" fmla="*/ 2177782 h 4171202"/>
              <a:gd name="connsiteX34" fmla="*/ 5360657 w 12192300"/>
              <a:gd name="connsiteY34" fmla="*/ 997144 h 4171202"/>
              <a:gd name="connsiteX35" fmla="*/ 5573387 w 12192300"/>
              <a:gd name="connsiteY35" fmla="*/ 895439 h 4171202"/>
              <a:gd name="connsiteX36" fmla="*/ 5346515 w 12192300"/>
              <a:gd name="connsiteY36" fmla="*/ 894533 h 4171202"/>
              <a:gd name="connsiteX37" fmla="*/ 602 w 12192300"/>
              <a:gd name="connsiteY37" fmla="*/ 1514428 h 4171202"/>
              <a:gd name="connsiteX38" fmla="*/ 602 w 12192300"/>
              <a:gd name="connsiteY38" fmla="*/ 941916 h 4171202"/>
              <a:gd name="connsiteX39" fmla="*/ 5346515 w 12192300"/>
              <a:gd name="connsiteY39" fmla="*/ 338318 h 4171202"/>
              <a:gd name="connsiteX40" fmla="*/ 6563616 w 12192300"/>
              <a:gd name="connsiteY40" fmla="*/ 366385 h 4171202"/>
              <a:gd name="connsiteX41" fmla="*/ 7155165 w 12192300"/>
              <a:gd name="connsiteY41" fmla="*/ 0 h 417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300" h="4171202">
                <a:moveTo>
                  <a:pt x="0" y="4149737"/>
                </a:moveTo>
                <a:lnTo>
                  <a:pt x="84690" y="4171202"/>
                </a:lnTo>
                <a:lnTo>
                  <a:pt x="0" y="4171202"/>
                </a:lnTo>
                <a:close/>
                <a:moveTo>
                  <a:pt x="12192300" y="3556068"/>
                </a:moveTo>
                <a:lnTo>
                  <a:pt x="12192300" y="4171202"/>
                </a:lnTo>
                <a:lnTo>
                  <a:pt x="10604701" y="4171202"/>
                </a:lnTo>
                <a:lnTo>
                  <a:pt x="10758323" y="4131025"/>
                </a:lnTo>
                <a:cubicBezTo>
                  <a:pt x="11366873" y="3957302"/>
                  <a:pt x="11819101" y="3770140"/>
                  <a:pt x="12143143" y="3586190"/>
                </a:cubicBezTo>
                <a:close/>
                <a:moveTo>
                  <a:pt x="11675413" y="2748998"/>
                </a:moveTo>
                <a:cubicBezTo>
                  <a:pt x="11771091" y="2749644"/>
                  <a:pt x="11862740" y="2753200"/>
                  <a:pt x="11950299" y="2759651"/>
                </a:cubicBezTo>
                <a:lnTo>
                  <a:pt x="12192300" y="2786742"/>
                </a:lnTo>
                <a:lnTo>
                  <a:pt x="12192300" y="3142096"/>
                </a:lnTo>
                <a:lnTo>
                  <a:pt x="12181759" y="3139691"/>
                </a:lnTo>
                <a:cubicBezTo>
                  <a:pt x="12020031" y="3112227"/>
                  <a:pt x="11834908" y="3098269"/>
                  <a:pt x="11629100" y="3098269"/>
                </a:cubicBezTo>
                <a:cubicBezTo>
                  <a:pt x="11369130" y="3098269"/>
                  <a:pt x="11076363" y="3120300"/>
                  <a:pt x="10755915" y="3165872"/>
                </a:cubicBezTo>
                <a:cubicBezTo>
                  <a:pt x="9816010" y="3299418"/>
                  <a:pt x="8710239" y="3613421"/>
                  <a:pt x="7559068" y="4069430"/>
                </a:cubicBezTo>
                <a:lnTo>
                  <a:pt x="7313274" y="4171202"/>
                </a:lnTo>
                <a:lnTo>
                  <a:pt x="6440270" y="4171202"/>
                </a:lnTo>
                <a:lnTo>
                  <a:pt x="6844918" y="3989269"/>
                </a:lnTo>
                <a:cubicBezTo>
                  <a:pt x="8228995" y="3391896"/>
                  <a:pt x="9581654" y="2981888"/>
                  <a:pt x="10707172" y="2822123"/>
                </a:cubicBezTo>
                <a:cubicBezTo>
                  <a:pt x="11065081" y="2771308"/>
                  <a:pt x="11388378" y="2747060"/>
                  <a:pt x="11675413" y="2748998"/>
                </a:cubicBezTo>
                <a:close/>
                <a:moveTo>
                  <a:pt x="7155165" y="0"/>
                </a:moveTo>
                <a:lnTo>
                  <a:pt x="8485098" y="0"/>
                </a:lnTo>
                <a:cubicBezTo>
                  <a:pt x="8285910" y="156332"/>
                  <a:pt x="8078296" y="309949"/>
                  <a:pt x="7862558" y="459339"/>
                </a:cubicBezTo>
                <a:cubicBezTo>
                  <a:pt x="9537123" y="623329"/>
                  <a:pt x="11075072" y="951754"/>
                  <a:pt x="12100256" y="1433712"/>
                </a:cubicBezTo>
                <a:lnTo>
                  <a:pt x="12192300" y="1481223"/>
                </a:lnTo>
                <a:lnTo>
                  <a:pt x="12192300" y="2107176"/>
                </a:lnTo>
                <a:lnTo>
                  <a:pt x="12084910" y="2045333"/>
                </a:lnTo>
                <a:cubicBezTo>
                  <a:pt x="11765458" y="1871839"/>
                  <a:pt x="11330879" y="1696376"/>
                  <a:pt x="10758022" y="1532838"/>
                </a:cubicBezTo>
                <a:cubicBezTo>
                  <a:pt x="9737402" y="1241301"/>
                  <a:pt x="8476073" y="1042717"/>
                  <a:pt x="7099802" y="951574"/>
                </a:cubicBezTo>
                <a:cubicBezTo>
                  <a:pt x="6652679" y="1220175"/>
                  <a:pt x="6179981" y="1471875"/>
                  <a:pt x="5687725" y="1702147"/>
                </a:cubicBezTo>
                <a:cubicBezTo>
                  <a:pt x="3861924" y="2556238"/>
                  <a:pt x="2069221" y="2980568"/>
                  <a:pt x="609603" y="2980568"/>
                </a:cubicBezTo>
                <a:cubicBezTo>
                  <a:pt x="399281" y="2980568"/>
                  <a:pt x="195879" y="2971513"/>
                  <a:pt x="301" y="2954009"/>
                </a:cubicBezTo>
                <a:lnTo>
                  <a:pt x="301" y="2177782"/>
                </a:lnTo>
                <a:cubicBezTo>
                  <a:pt x="1341970" y="2318118"/>
                  <a:pt x="3254728" y="1981914"/>
                  <a:pt x="5360657" y="997144"/>
                </a:cubicBezTo>
                <a:cubicBezTo>
                  <a:pt x="5431968" y="963947"/>
                  <a:pt x="5502979" y="929844"/>
                  <a:pt x="5573387" y="895439"/>
                </a:cubicBezTo>
                <a:cubicBezTo>
                  <a:pt x="5497863" y="894835"/>
                  <a:pt x="5422340" y="894533"/>
                  <a:pt x="5346515" y="894533"/>
                </a:cubicBezTo>
                <a:cubicBezTo>
                  <a:pt x="3329348" y="894533"/>
                  <a:pt x="1434945" y="1114544"/>
                  <a:pt x="602" y="1514428"/>
                </a:cubicBezTo>
                <a:lnTo>
                  <a:pt x="602" y="941916"/>
                </a:lnTo>
                <a:cubicBezTo>
                  <a:pt x="1505955" y="544446"/>
                  <a:pt x="3454820" y="338318"/>
                  <a:pt x="5346515" y="338318"/>
                </a:cubicBezTo>
                <a:cubicBezTo>
                  <a:pt x="5751213" y="338318"/>
                  <a:pt x="6158618" y="347674"/>
                  <a:pt x="6563616" y="366385"/>
                </a:cubicBezTo>
                <a:cubicBezTo>
                  <a:pt x="6766717" y="247778"/>
                  <a:pt x="6963799" y="125550"/>
                  <a:pt x="7155165" y="0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67000">
                <a:srgbClr val="6E9BF6"/>
              </a:gs>
            </a:gsLst>
            <a:lin ang="4395556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76127E4-2F01-520B-3D85-A6D726047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010" y="385010"/>
            <a:ext cx="10533424" cy="597969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9A25F39-EAD7-12C7-C95A-E827EB6B2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99753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Mock-up laptop (image)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9737A6-6A50-A901-5D16-433944DBF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1816769" cy="18223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10" name="Tijdelijke aanduiding voor afbeelding 19">
            <a:extLst>
              <a:ext uri="{FF2B5EF4-FFF2-40B4-BE49-F238E27FC236}">
                <a16:creationId xmlns:a16="http://schemas.microsoft.com/office/drawing/2014/main" id="{CF3B326D-F0FC-3544-FB66-21DF85C1DA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32748" y="719139"/>
            <a:ext cx="8138528" cy="5031956"/>
          </a:xfrm>
          <a:prstGeom prst="roundRect">
            <a:avLst>
              <a:gd name="adj" fmla="val 647"/>
            </a:avLst>
          </a:pr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55968B1C-888D-0513-0EFC-E0EAE762A880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FDC39B7-2EE0-3736-71C0-962A652FB57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E541F0A-95D9-717C-D848-2C5FAAAD91FE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E4AA758-8D8F-B738-44FA-7B8F3C6B23A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6FF0EB7-9089-ACAF-46A4-D53FC2BC09D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06C91D56-6A57-23CC-24DD-58BFDB86063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BB0F2858-3A6D-1573-A0F2-60E317F03D4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85A48814-1850-7DC6-1D06-D1BF5CD37DB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C758ECE4-7E85-F314-9AE6-7E011E4B1C1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Rechthoek: afgeronde hoeken 73">
                <a:extLst>
                  <a:ext uri="{FF2B5EF4-FFF2-40B4-BE49-F238E27FC236}">
                    <a16:creationId xmlns:a16="http://schemas.microsoft.com/office/drawing/2014/main" id="{0422E6B9-5A31-B263-FF37-EB743A896E2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7859E9B8-75A4-6A13-90AB-10DE3C0155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1B2B65EF-0F08-2C17-F6FC-32FB16F45716}"/>
                  </a:ext>
                </a:extLst>
              </p:cNvPr>
              <p:cNvCxnSpPr>
                <a:cxnSpLocks/>
                <a:stCxn id="7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84641C2-B94F-D2A2-1136-3B3F6CA9E0E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02429A0-056B-5E62-2AB2-B1C89AD0C38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A975C063-B566-3DA7-5300-C8800492921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653D7FC0-6058-3948-5871-C0033DF77D8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1B9194F0-35DD-1177-572F-A838C6A3E69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6F3114B9-6D54-A625-4D27-67DEA467D3C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68BC4A4-27D9-F06A-811D-DDB220A8BB1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72CB583-F6F0-528A-F7D8-E8B31A57ABAA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ICOON_info">
              <a:extLst>
                <a:ext uri="{FF2B5EF4-FFF2-40B4-BE49-F238E27FC236}">
                  <a16:creationId xmlns:a16="http://schemas.microsoft.com/office/drawing/2014/main" id="{8F401192-1432-F268-1808-DB42E6ECF1F8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5C481541-581B-775C-216B-0DFF3AE1E86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E168BC5D-C186-8FEF-0F54-B3B9CA480A3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42C2A27-34CB-BF63-C1A5-23291ED986D6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63D9EED-7F67-E629-8696-AF32DC62CA68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14B905CA-9EFB-997B-CDC3-117EB86627A7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DF00E72F-8071-1B2B-63B7-1CF60D5BBEA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24F027DD-4FD1-15E8-EC6A-32FD5553F420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9364F47A-7DBC-3D5C-4EFB-06B26911204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24812EAE-E5B4-04BC-043E-8DFB7F9DAD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8A7C3F3B-86AA-88C9-4E15-1CF3B0391C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B4B464D6-DFCA-C4EF-FF46-4AF875D758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C85F33D2-CFD8-3A84-17F2-072C633795F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186EEA81-C8A0-E234-889F-17FD57ACB0E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B5DD919E-B776-CD5E-BA37-A5AC458A41D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0D865609-AAB3-DD57-22EC-3C34AF65CC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ED01F0B9-C7AC-1B16-DF12-BDDC2453D63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0E40B909-A984-6DFF-3394-7BE50F674FD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FE9E349F-72F1-08ED-403A-B4CAF7AE48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04CCF085-0BB9-B741-AC65-84D45A05D8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98DD0806-FD6C-F52D-E9D5-A05C7C8F2AB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DC8475B2-7035-7AF6-DB27-CFC9D040ABE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BC50C8A-FB2D-C1E5-D159-708BA532AA97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B12C993-24DA-E05E-B270-FFF25874D8BB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8D5EF8B1-CAAF-0051-F447-84BEDEE40717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D4B0B791-1708-1509-6B3C-A8C83CCBDF3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49A2634D-DD14-0556-C3A0-3A2329FAC7E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43">
                  <a:extLst>
                    <a:ext uri="{FF2B5EF4-FFF2-40B4-BE49-F238E27FC236}">
                      <a16:creationId xmlns:a16="http://schemas.microsoft.com/office/drawing/2014/main" id="{3E9F28B3-91DA-8674-5A4A-DD7DE30A58B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1156EEAB-3703-E359-13A9-B74B1BA01A8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6EF925B6-30F4-3660-F2ED-F0B6248398A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07803A8C-4CFD-1E31-B23F-41FBC5EC467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27A5A42E-BCBA-8DC3-FEFA-A0E548C6DF1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CBF1D54-1843-F2FD-8D4E-F47BD20EB7E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46F32718-2EA2-6DEA-4635-F3ECD21F1DB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BD91F7BA-11AC-6CC9-90CE-126CA15CF59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37">
                    <a:extLst>
                      <a:ext uri="{FF2B5EF4-FFF2-40B4-BE49-F238E27FC236}">
                        <a16:creationId xmlns:a16="http://schemas.microsoft.com/office/drawing/2014/main" id="{6CD0D889-BE3C-7F19-C129-69653301DB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A646180A-6C33-DEAF-D7B4-166A0B804F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5966B647-AEA3-95E9-FED4-4DD801E1824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11B3DFF1-8C84-7477-DD7F-9B342CB5C4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24FE4A11-BA14-3FD1-B2E9-B5EAE7083B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E6D2C786-12C0-0DDB-8B46-BFBCB0418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CFEE350C-3B65-A124-7E07-759C6CDF938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12B81B11-385E-F003-F64D-A204CD3929A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CE3D0FA5-0E62-33A2-134E-B79475A7CA7B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F46F7ECE-64C3-CE0F-A01E-654E1B9A1A3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18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-up des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5297530-623A-C476-130D-CA68263EB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8" cy="6858001"/>
          </a:xfrm>
          <a:prstGeom prst="rect">
            <a:avLst/>
          </a:prstGeom>
        </p:spPr>
      </p:pic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  <a:effectLst>
            <a:outerShdw blurRad="127000" dist="12700" dir="16200000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184653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Mock-up desk (image)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1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oorbl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A5FC5965-86F8-AF1A-17E8-A7B77F2B3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r="981" b="2019"/>
          <a:stretch>
            <a:fillRect/>
          </a:stretch>
        </p:blipFill>
        <p:spPr bwMode="auto">
          <a:xfrm>
            <a:off x="1" y="0"/>
            <a:ext cx="6100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pKleurvlak">
            <a:extLst>
              <a:ext uri="{FF2B5EF4-FFF2-40B4-BE49-F238E27FC236}">
                <a16:creationId xmlns:a16="http://schemas.microsoft.com/office/drawing/2014/main" id="{7E8529E3-6D92-113C-A25C-11B527E7D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0007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699D42C9-E0F5-A50C-2DC8-45C36AB82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619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et afbee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AD6D34A2-2BA3-2741-C6E1-AFE8474F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r="981" b="2019"/>
          <a:stretch>
            <a:fillRect/>
          </a:stretch>
        </p:blipFill>
        <p:spPr bwMode="auto">
          <a:xfrm>
            <a:off x="1" y="0"/>
            <a:ext cx="6100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pKleurvlak">
            <a:extLst>
              <a:ext uri="{FF2B5EF4-FFF2-40B4-BE49-F238E27FC236}">
                <a16:creationId xmlns:a16="http://schemas.microsoft.com/office/drawing/2014/main" id="{E1FCAB67-28DB-D887-94C2-AF2CDFFB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0007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nl-NL" altLang="nl-NL" sz="1800"/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9A0C735F-570F-D87F-6F3B-5F1CB3944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65904" y="2474908"/>
            <a:ext cx="4800635" cy="9413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tabLst/>
              <a:defRPr sz="26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44736" y="3513150"/>
            <a:ext cx="485778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tabLst/>
              <a:defRPr sz="1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het opmaakprofiel van de modelondertitel te bewerken</a:t>
            </a:r>
          </a:p>
        </p:txBody>
      </p:sp>
      <p:sp>
        <p:nvSpPr>
          <p:cNvPr id="7" name="shpDatum">
            <a:extLst>
              <a:ext uri="{FF2B5EF4-FFF2-40B4-BE49-F238E27FC236}">
                <a16:creationId xmlns:a16="http://schemas.microsoft.com/office/drawing/2014/main" id="{866D78B5-EA85-3B15-28CE-315BF4012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572251" y="6380164"/>
            <a:ext cx="49530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9030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oudsopgave let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33A08746-CB37-6C7B-8169-96EA613E3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" r="981" b="2019"/>
          <a:stretch>
            <a:fillRect/>
          </a:stretch>
        </p:blipFill>
        <p:spPr bwMode="auto">
          <a:xfrm>
            <a:off x="1" y="0"/>
            <a:ext cx="6100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pKleurvlak">
            <a:extLst>
              <a:ext uri="{FF2B5EF4-FFF2-40B4-BE49-F238E27FC236}">
                <a16:creationId xmlns:a16="http://schemas.microsoft.com/office/drawing/2014/main" id="{872237F0-7F38-0077-D771-EC38F2CEC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90007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nl-NL" altLang="nl-NL" sz="1800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60F87DD0-33ED-B8EB-257C-5F5BC976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6572282" y="2500307"/>
            <a:ext cx="4667255" cy="57150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600">
                <a:solidFill>
                  <a:schemeClr val="bg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90728" y="3157104"/>
            <a:ext cx="4648809" cy="3057979"/>
          </a:xfrm>
          <a:prstGeom prst="rect">
            <a:avLst/>
          </a:prstGeom>
        </p:spPr>
        <p:txBody>
          <a:bodyPr/>
          <a:lstStyle>
            <a:lvl1pPr marL="234950" indent="-234950">
              <a:buFont typeface="+mj-lt"/>
              <a:buAutoNum type="alphaLcPeriod"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shpDatum">
            <a:extLst>
              <a:ext uri="{FF2B5EF4-FFF2-40B4-BE49-F238E27FC236}">
                <a16:creationId xmlns:a16="http://schemas.microsoft.com/office/drawing/2014/main" id="{0ED282C0-B8A4-5462-A441-3D0B2D76EF9E}"/>
              </a:ext>
            </a:extLst>
          </p:cNvPr>
          <p:cNvSpPr>
            <a:spLocks noGrp="1" noChangeArrowheads="1"/>
          </p:cNvSpPr>
          <p:nvPr>
            <p:ph type="dt" sz="half" idx="14"/>
          </p:nvPr>
        </p:nvSpPr>
        <p:spPr>
          <a:xfrm>
            <a:off x="6572251" y="6380164"/>
            <a:ext cx="49530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92397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pKleurvlakOnder">
            <a:extLst>
              <a:ext uri="{FF2B5EF4-FFF2-40B4-BE49-F238E27FC236}">
                <a16:creationId xmlns:a16="http://schemas.microsoft.com/office/drawing/2014/main" id="{141C9037-571E-CD5F-626A-5AA72778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18250"/>
            <a:ext cx="12192000" cy="539750"/>
          </a:xfrm>
          <a:prstGeom prst="rect">
            <a:avLst/>
          </a:prstGeom>
          <a:solidFill>
            <a:srgbClr val="90007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4" name="shpTekst">
            <a:extLst>
              <a:ext uri="{FF2B5EF4-FFF2-40B4-BE49-F238E27FC236}">
                <a16:creationId xmlns:a16="http://schemas.microsoft.com/office/drawing/2014/main" id="{2885527C-1B7D-41CA-BE91-21FE5E353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1071563"/>
          </a:xfrm>
          <a:prstGeom prst="rect">
            <a:avLst/>
          </a:prstGeom>
          <a:solidFill>
            <a:srgbClr val="90007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800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5" name="shpDatum" descr="RO__vervolgpagina~LPPT.png">
            <a:extLst>
              <a:ext uri="{FF2B5EF4-FFF2-40B4-BE49-F238E27FC236}">
                <a16:creationId xmlns:a16="http://schemas.microsoft.com/office/drawing/2014/main" id="{2140A598-24E7-DE72-9FFE-B6A0D6AD2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067" y="1233039"/>
            <a:ext cx="10462717" cy="57150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00" spc="-60" baseline="0">
                <a:solidFill>
                  <a:srgbClr val="2494C5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493144" y="1798626"/>
            <a:ext cx="10477573" cy="4273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179388" indent="-179388">
              <a:buFont typeface="Arial" pitchFamily="34" charset="0"/>
              <a:buChar char="•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96000" indent="-252000">
              <a:buFontTx/>
              <a:buBlip>
                <a:blip r:embed="rId3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539750" indent="-144000">
              <a:buSzPct val="100000"/>
              <a:buFontTx/>
              <a:buBlip>
                <a:blip r:embed="rId4"/>
              </a:buBlip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6" name="shpTitel">
            <a:extLst>
              <a:ext uri="{FF2B5EF4-FFF2-40B4-BE49-F238E27FC236}">
                <a16:creationId xmlns:a16="http://schemas.microsoft.com/office/drawing/2014/main" id="{F068E0F3-26CE-FFD1-F46A-021A155A48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shpKleurvlakBoven">
            <a:extLst>
              <a:ext uri="{FF2B5EF4-FFF2-40B4-BE49-F238E27FC236}">
                <a16:creationId xmlns:a16="http://schemas.microsoft.com/office/drawing/2014/main" id="{9BD89D5C-C89A-DE5E-9307-F70DF4054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shpBeeldmerk">
            <a:extLst>
              <a:ext uri="{FF2B5EF4-FFF2-40B4-BE49-F238E27FC236}">
                <a16:creationId xmlns:a16="http://schemas.microsoft.com/office/drawing/2014/main" id="{956DCD74-9623-B9A1-CE39-4C7973240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A5D96-1518-43A0-8925-DF87AFE80EC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48288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4EEAB71-DB01-32C8-F67C-95DA0437F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434" b="44473"/>
          <a:stretch>
            <a:fillRect/>
          </a:stretch>
        </p:blipFill>
        <p:spPr>
          <a:xfrm>
            <a:off x="0" y="-24063"/>
            <a:ext cx="12192000" cy="6894764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E4A548F8-C0F7-CEE9-477B-01CD3FBE819E}"/>
              </a:ext>
            </a:extLst>
          </p:cNvPr>
          <p:cNvGrpSpPr/>
          <p:nvPr userDrawn="1"/>
        </p:nvGrpSpPr>
        <p:grpSpPr>
          <a:xfrm>
            <a:off x="5038255" y="2588945"/>
            <a:ext cx="2270685" cy="583388"/>
            <a:chOff x="12683142" y="2588945"/>
            <a:chExt cx="2270685" cy="583388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A2BD8C6-BE84-293D-7EA6-FC1A99CF97DA}"/>
                </a:ext>
              </a:extLst>
            </p:cNvPr>
            <p:cNvSpPr/>
            <p:nvPr/>
          </p:nvSpPr>
          <p:spPr>
            <a:xfrm>
              <a:off x="12683142" y="2588945"/>
              <a:ext cx="607048" cy="583388"/>
            </a:xfrm>
            <a:custGeom>
              <a:avLst/>
              <a:gdLst>
                <a:gd name="connsiteX0" fmla="*/ 303524 w 607048"/>
                <a:gd name="connsiteY0" fmla="*/ 583389 h 583388"/>
                <a:gd name="connsiteX1" fmla="*/ 181574 w 607048"/>
                <a:gd name="connsiteY1" fmla="*/ 562027 h 583388"/>
                <a:gd name="connsiteX2" fmla="*/ 85446 w 607048"/>
                <a:gd name="connsiteY2" fmla="*/ 501592 h 583388"/>
                <a:gd name="connsiteX3" fmla="*/ 22443 w 607048"/>
                <a:gd name="connsiteY3" fmla="*/ 409116 h 583388"/>
                <a:gd name="connsiteX4" fmla="*/ 0 w 607048"/>
                <a:gd name="connsiteY4" fmla="*/ 291627 h 583388"/>
                <a:gd name="connsiteX5" fmla="*/ 22849 w 607048"/>
                <a:gd name="connsiteY5" fmla="*/ 176301 h 583388"/>
                <a:gd name="connsiteX6" fmla="*/ 86934 w 607048"/>
                <a:gd name="connsiteY6" fmla="*/ 83554 h 583388"/>
                <a:gd name="connsiteX7" fmla="*/ 183467 w 607048"/>
                <a:gd name="connsiteY7" fmla="*/ 22038 h 583388"/>
                <a:gd name="connsiteX8" fmla="*/ 303524 w 607048"/>
                <a:gd name="connsiteY8" fmla="*/ 0 h 583388"/>
                <a:gd name="connsiteX9" fmla="*/ 425475 w 607048"/>
                <a:gd name="connsiteY9" fmla="*/ 21362 h 583388"/>
                <a:gd name="connsiteX10" fmla="*/ 521602 w 607048"/>
                <a:gd name="connsiteY10" fmla="*/ 81796 h 583388"/>
                <a:gd name="connsiteX11" fmla="*/ 584605 w 607048"/>
                <a:gd name="connsiteY11" fmla="*/ 174273 h 583388"/>
                <a:gd name="connsiteX12" fmla="*/ 607049 w 607048"/>
                <a:gd name="connsiteY12" fmla="*/ 291762 h 583388"/>
                <a:gd name="connsiteX13" fmla="*/ 584200 w 607048"/>
                <a:gd name="connsiteY13" fmla="*/ 406952 h 583388"/>
                <a:gd name="connsiteX14" fmla="*/ 520115 w 607048"/>
                <a:gd name="connsiteY14" fmla="*/ 499700 h 583388"/>
                <a:gd name="connsiteX15" fmla="*/ 423582 w 607048"/>
                <a:gd name="connsiteY15" fmla="*/ 561216 h 583388"/>
                <a:gd name="connsiteX16" fmla="*/ 303524 w 607048"/>
                <a:gd name="connsiteY16" fmla="*/ 583253 h 583388"/>
                <a:gd name="connsiteX17" fmla="*/ 453056 w 607048"/>
                <a:gd name="connsiteY17" fmla="*/ 292573 h 583388"/>
                <a:gd name="connsiteX18" fmla="*/ 433857 w 607048"/>
                <a:gd name="connsiteY18" fmla="*/ 209019 h 583388"/>
                <a:gd name="connsiteX19" fmla="*/ 381264 w 607048"/>
                <a:gd name="connsiteY19" fmla="*/ 151559 h 583388"/>
                <a:gd name="connsiteX20" fmla="*/ 303524 w 607048"/>
                <a:gd name="connsiteY20" fmla="*/ 130603 h 583388"/>
                <a:gd name="connsiteX21" fmla="*/ 226190 w 607048"/>
                <a:gd name="connsiteY21" fmla="*/ 151289 h 583388"/>
                <a:gd name="connsiteX22" fmla="*/ 173191 w 607048"/>
                <a:gd name="connsiteY22" fmla="*/ 207938 h 583388"/>
                <a:gd name="connsiteX23" fmla="*/ 153993 w 607048"/>
                <a:gd name="connsiteY23" fmla="*/ 291221 h 583388"/>
                <a:gd name="connsiteX24" fmla="*/ 173191 w 607048"/>
                <a:gd name="connsiteY24" fmla="*/ 374775 h 583388"/>
                <a:gd name="connsiteX25" fmla="*/ 226190 w 607048"/>
                <a:gd name="connsiteY25" fmla="*/ 432235 h 583388"/>
                <a:gd name="connsiteX26" fmla="*/ 303524 w 607048"/>
                <a:gd name="connsiteY26" fmla="*/ 453191 h 583388"/>
                <a:gd name="connsiteX27" fmla="*/ 381264 w 607048"/>
                <a:gd name="connsiteY27" fmla="*/ 432505 h 583388"/>
                <a:gd name="connsiteX28" fmla="*/ 433857 w 607048"/>
                <a:gd name="connsiteY28" fmla="*/ 375451 h 583388"/>
                <a:gd name="connsiteX29" fmla="*/ 453056 w 607048"/>
                <a:gd name="connsiteY29" fmla="*/ 292573 h 58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048" h="583388">
                  <a:moveTo>
                    <a:pt x="303524" y="583389"/>
                  </a:moveTo>
                  <a:cubicBezTo>
                    <a:pt x="259314" y="583389"/>
                    <a:pt x="218754" y="576223"/>
                    <a:pt x="181574" y="562027"/>
                  </a:cubicBezTo>
                  <a:cubicBezTo>
                    <a:pt x="144529" y="547831"/>
                    <a:pt x="112487" y="527686"/>
                    <a:pt x="85446" y="501592"/>
                  </a:cubicBezTo>
                  <a:cubicBezTo>
                    <a:pt x="58406" y="475634"/>
                    <a:pt x="37450" y="444808"/>
                    <a:pt x="22443" y="409116"/>
                  </a:cubicBezTo>
                  <a:cubicBezTo>
                    <a:pt x="7436" y="373558"/>
                    <a:pt x="0" y="334350"/>
                    <a:pt x="0" y="291627"/>
                  </a:cubicBezTo>
                  <a:cubicBezTo>
                    <a:pt x="0" y="248903"/>
                    <a:pt x="7571" y="211994"/>
                    <a:pt x="22849" y="176301"/>
                  </a:cubicBezTo>
                  <a:cubicBezTo>
                    <a:pt x="38126" y="140743"/>
                    <a:pt x="59353" y="109782"/>
                    <a:pt x="86934" y="83554"/>
                  </a:cubicBezTo>
                  <a:cubicBezTo>
                    <a:pt x="114379" y="57325"/>
                    <a:pt x="146557" y="36774"/>
                    <a:pt x="183467" y="22038"/>
                  </a:cubicBezTo>
                  <a:cubicBezTo>
                    <a:pt x="220241" y="7301"/>
                    <a:pt x="260260" y="0"/>
                    <a:pt x="303524" y="0"/>
                  </a:cubicBezTo>
                  <a:cubicBezTo>
                    <a:pt x="346788" y="0"/>
                    <a:pt x="388295" y="7166"/>
                    <a:pt x="425475" y="21362"/>
                  </a:cubicBezTo>
                  <a:cubicBezTo>
                    <a:pt x="462520" y="35558"/>
                    <a:pt x="494562" y="55702"/>
                    <a:pt x="521602" y="81796"/>
                  </a:cubicBezTo>
                  <a:cubicBezTo>
                    <a:pt x="548642" y="107890"/>
                    <a:pt x="569598" y="138580"/>
                    <a:pt x="584605" y="174273"/>
                  </a:cubicBezTo>
                  <a:cubicBezTo>
                    <a:pt x="599613" y="209831"/>
                    <a:pt x="607049" y="249039"/>
                    <a:pt x="607049" y="291762"/>
                  </a:cubicBezTo>
                  <a:cubicBezTo>
                    <a:pt x="607049" y="334485"/>
                    <a:pt x="599477" y="371395"/>
                    <a:pt x="584200" y="406952"/>
                  </a:cubicBezTo>
                  <a:cubicBezTo>
                    <a:pt x="568922" y="442510"/>
                    <a:pt x="547560" y="473471"/>
                    <a:pt x="520115" y="499700"/>
                  </a:cubicBezTo>
                  <a:cubicBezTo>
                    <a:pt x="492669" y="525929"/>
                    <a:pt x="460492" y="546479"/>
                    <a:pt x="423582" y="561216"/>
                  </a:cubicBezTo>
                  <a:cubicBezTo>
                    <a:pt x="386808" y="575953"/>
                    <a:pt x="346788" y="583253"/>
                    <a:pt x="303524" y="583253"/>
                  </a:cubicBezTo>
                  <a:close/>
                  <a:moveTo>
                    <a:pt x="453056" y="292573"/>
                  </a:moveTo>
                  <a:cubicBezTo>
                    <a:pt x="453056" y="261207"/>
                    <a:pt x="446701" y="233220"/>
                    <a:pt x="433857" y="209019"/>
                  </a:cubicBezTo>
                  <a:cubicBezTo>
                    <a:pt x="421148" y="184683"/>
                    <a:pt x="403572" y="165620"/>
                    <a:pt x="381264" y="151559"/>
                  </a:cubicBezTo>
                  <a:cubicBezTo>
                    <a:pt x="358956" y="137499"/>
                    <a:pt x="332998" y="130603"/>
                    <a:pt x="303524" y="130603"/>
                  </a:cubicBezTo>
                  <a:cubicBezTo>
                    <a:pt x="274051" y="130603"/>
                    <a:pt x="248768" y="137499"/>
                    <a:pt x="226190" y="151289"/>
                  </a:cubicBezTo>
                  <a:cubicBezTo>
                    <a:pt x="203611" y="165079"/>
                    <a:pt x="185900" y="184007"/>
                    <a:pt x="173191" y="207938"/>
                  </a:cubicBezTo>
                  <a:cubicBezTo>
                    <a:pt x="160483" y="232003"/>
                    <a:pt x="153993" y="259719"/>
                    <a:pt x="153993" y="291221"/>
                  </a:cubicBezTo>
                  <a:cubicBezTo>
                    <a:pt x="153993" y="322723"/>
                    <a:pt x="160347" y="350574"/>
                    <a:pt x="173191" y="374775"/>
                  </a:cubicBezTo>
                  <a:cubicBezTo>
                    <a:pt x="185900" y="399111"/>
                    <a:pt x="203611" y="418174"/>
                    <a:pt x="226190" y="432235"/>
                  </a:cubicBezTo>
                  <a:cubicBezTo>
                    <a:pt x="248768" y="446296"/>
                    <a:pt x="274591" y="453191"/>
                    <a:pt x="303524" y="453191"/>
                  </a:cubicBezTo>
                  <a:cubicBezTo>
                    <a:pt x="332457" y="453191"/>
                    <a:pt x="358821" y="446296"/>
                    <a:pt x="381264" y="432505"/>
                  </a:cubicBezTo>
                  <a:cubicBezTo>
                    <a:pt x="403572" y="418715"/>
                    <a:pt x="421148" y="399787"/>
                    <a:pt x="433857" y="375451"/>
                  </a:cubicBezTo>
                  <a:cubicBezTo>
                    <a:pt x="446566" y="351115"/>
                    <a:pt x="453056" y="323534"/>
                    <a:pt x="453056" y="292573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082AFB2-7067-8D9C-8917-3B20C93E5735}"/>
                </a:ext>
              </a:extLst>
            </p:cNvPr>
            <p:cNvSpPr/>
            <p:nvPr/>
          </p:nvSpPr>
          <p:spPr>
            <a:xfrm>
              <a:off x="13396728" y="2600843"/>
              <a:ext cx="421959" cy="559863"/>
            </a:xfrm>
            <a:custGeom>
              <a:avLst/>
              <a:gdLst>
                <a:gd name="connsiteX0" fmla="*/ 135 w 421959"/>
                <a:gd name="connsiteY0" fmla="*/ 0 h 559863"/>
                <a:gd name="connsiteX1" fmla="*/ 203341 w 421959"/>
                <a:gd name="connsiteY1" fmla="*/ 0 h 559863"/>
                <a:gd name="connsiteX2" fmla="*/ 320019 w 421959"/>
                <a:gd name="connsiteY2" fmla="*/ 23254 h 559863"/>
                <a:gd name="connsiteX3" fmla="*/ 395460 w 421959"/>
                <a:gd name="connsiteY3" fmla="*/ 89232 h 559863"/>
                <a:gd name="connsiteX4" fmla="*/ 421960 w 421959"/>
                <a:gd name="connsiteY4" fmla="*/ 190903 h 559863"/>
                <a:gd name="connsiteX5" fmla="*/ 363824 w 421959"/>
                <a:gd name="connsiteY5" fmla="*/ 331511 h 559863"/>
                <a:gd name="connsiteX6" fmla="*/ 203206 w 421959"/>
                <a:gd name="connsiteY6" fmla="*/ 382346 h 559863"/>
                <a:gd name="connsiteX7" fmla="*/ 140608 w 421959"/>
                <a:gd name="connsiteY7" fmla="*/ 382346 h 559863"/>
                <a:gd name="connsiteX8" fmla="*/ 140608 w 421959"/>
                <a:gd name="connsiteY8" fmla="*/ 559864 h 559863"/>
                <a:gd name="connsiteX9" fmla="*/ 0 w 421959"/>
                <a:gd name="connsiteY9" fmla="*/ 559864 h 559863"/>
                <a:gd name="connsiteX10" fmla="*/ 0 w 421959"/>
                <a:gd name="connsiteY10" fmla="*/ 0 h 559863"/>
                <a:gd name="connsiteX11" fmla="*/ 181303 w 421959"/>
                <a:gd name="connsiteY11" fmla="*/ 274051 h 559863"/>
                <a:gd name="connsiteX12" fmla="*/ 278512 w 421959"/>
                <a:gd name="connsiteY12" fmla="*/ 190767 h 559863"/>
                <a:gd name="connsiteX13" fmla="*/ 181303 w 421959"/>
                <a:gd name="connsiteY13" fmla="*/ 108295 h 559863"/>
                <a:gd name="connsiteX14" fmla="*/ 140743 w 421959"/>
                <a:gd name="connsiteY14" fmla="*/ 108295 h 559863"/>
                <a:gd name="connsiteX15" fmla="*/ 140743 w 421959"/>
                <a:gd name="connsiteY15" fmla="*/ 274051 h 559863"/>
                <a:gd name="connsiteX16" fmla="*/ 181303 w 421959"/>
                <a:gd name="connsiteY16" fmla="*/ 274051 h 55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1959" h="559863">
                  <a:moveTo>
                    <a:pt x="135" y="0"/>
                  </a:moveTo>
                  <a:lnTo>
                    <a:pt x="203341" y="0"/>
                  </a:lnTo>
                  <a:cubicBezTo>
                    <a:pt x="248498" y="0"/>
                    <a:pt x="287435" y="7706"/>
                    <a:pt x="320019" y="23254"/>
                  </a:cubicBezTo>
                  <a:cubicBezTo>
                    <a:pt x="352602" y="38667"/>
                    <a:pt x="377884" y="60705"/>
                    <a:pt x="395460" y="89232"/>
                  </a:cubicBezTo>
                  <a:cubicBezTo>
                    <a:pt x="413172" y="117759"/>
                    <a:pt x="421960" y="151559"/>
                    <a:pt x="421960" y="190903"/>
                  </a:cubicBezTo>
                  <a:cubicBezTo>
                    <a:pt x="421960" y="250796"/>
                    <a:pt x="402491" y="297711"/>
                    <a:pt x="363824" y="331511"/>
                  </a:cubicBezTo>
                  <a:cubicBezTo>
                    <a:pt x="325021" y="365446"/>
                    <a:pt x="271482" y="382346"/>
                    <a:pt x="203206" y="382346"/>
                  </a:cubicBezTo>
                  <a:lnTo>
                    <a:pt x="140608" y="382346"/>
                  </a:lnTo>
                  <a:lnTo>
                    <a:pt x="140608" y="559864"/>
                  </a:lnTo>
                  <a:lnTo>
                    <a:pt x="0" y="559864"/>
                  </a:lnTo>
                  <a:lnTo>
                    <a:pt x="0" y="0"/>
                  </a:lnTo>
                  <a:close/>
                  <a:moveTo>
                    <a:pt x="181303" y="274051"/>
                  </a:moveTo>
                  <a:cubicBezTo>
                    <a:pt x="246064" y="274051"/>
                    <a:pt x="278512" y="246335"/>
                    <a:pt x="278512" y="190767"/>
                  </a:cubicBezTo>
                  <a:cubicBezTo>
                    <a:pt x="278512" y="135200"/>
                    <a:pt x="246064" y="108295"/>
                    <a:pt x="181303" y="108295"/>
                  </a:cubicBezTo>
                  <a:lnTo>
                    <a:pt x="140743" y="108295"/>
                  </a:lnTo>
                  <a:lnTo>
                    <a:pt x="140743" y="274051"/>
                  </a:lnTo>
                  <a:lnTo>
                    <a:pt x="181303" y="27405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FE50C0A9-5B24-3119-FB89-108F465CFAF0}"/>
                </a:ext>
              </a:extLst>
            </p:cNvPr>
            <p:cNvSpPr/>
            <p:nvPr/>
          </p:nvSpPr>
          <p:spPr>
            <a:xfrm>
              <a:off x="13914680" y="2600843"/>
              <a:ext cx="399110" cy="559458"/>
            </a:xfrm>
            <a:custGeom>
              <a:avLst/>
              <a:gdLst>
                <a:gd name="connsiteX0" fmla="*/ 0 w 399110"/>
                <a:gd name="connsiteY0" fmla="*/ 0 h 559458"/>
                <a:gd name="connsiteX1" fmla="*/ 388835 w 399110"/>
                <a:gd name="connsiteY1" fmla="*/ 0 h 559458"/>
                <a:gd name="connsiteX2" fmla="*/ 388835 w 399110"/>
                <a:gd name="connsiteY2" fmla="*/ 112622 h 559458"/>
                <a:gd name="connsiteX3" fmla="*/ 135470 w 399110"/>
                <a:gd name="connsiteY3" fmla="*/ 112622 h 559458"/>
                <a:gd name="connsiteX4" fmla="*/ 135470 w 399110"/>
                <a:gd name="connsiteY4" fmla="*/ 220106 h 559458"/>
                <a:gd name="connsiteX5" fmla="*/ 358686 w 399110"/>
                <a:gd name="connsiteY5" fmla="*/ 220106 h 559458"/>
                <a:gd name="connsiteX6" fmla="*/ 358686 w 399110"/>
                <a:gd name="connsiteY6" fmla="*/ 332728 h 559458"/>
                <a:gd name="connsiteX7" fmla="*/ 135470 w 399110"/>
                <a:gd name="connsiteY7" fmla="*/ 332728 h 559458"/>
                <a:gd name="connsiteX8" fmla="*/ 135470 w 399110"/>
                <a:gd name="connsiteY8" fmla="*/ 446836 h 559458"/>
                <a:gd name="connsiteX9" fmla="*/ 399111 w 399110"/>
                <a:gd name="connsiteY9" fmla="*/ 446836 h 559458"/>
                <a:gd name="connsiteX10" fmla="*/ 399111 w 399110"/>
                <a:gd name="connsiteY10" fmla="*/ 559458 h 559458"/>
                <a:gd name="connsiteX11" fmla="*/ 0 w 399110"/>
                <a:gd name="connsiteY11" fmla="*/ 559458 h 559458"/>
                <a:gd name="connsiteX12" fmla="*/ 0 w 399110"/>
                <a:gd name="connsiteY12" fmla="*/ 0 h 55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9110" h="559458">
                  <a:moveTo>
                    <a:pt x="0" y="0"/>
                  </a:moveTo>
                  <a:lnTo>
                    <a:pt x="388835" y="0"/>
                  </a:lnTo>
                  <a:lnTo>
                    <a:pt x="388835" y="112622"/>
                  </a:lnTo>
                  <a:lnTo>
                    <a:pt x="135470" y="112622"/>
                  </a:lnTo>
                  <a:lnTo>
                    <a:pt x="135470" y="220106"/>
                  </a:lnTo>
                  <a:lnTo>
                    <a:pt x="358686" y="220106"/>
                  </a:lnTo>
                  <a:lnTo>
                    <a:pt x="358686" y="332728"/>
                  </a:lnTo>
                  <a:lnTo>
                    <a:pt x="135470" y="332728"/>
                  </a:lnTo>
                  <a:lnTo>
                    <a:pt x="135470" y="446836"/>
                  </a:lnTo>
                  <a:lnTo>
                    <a:pt x="399111" y="446836"/>
                  </a:lnTo>
                  <a:lnTo>
                    <a:pt x="399111" y="559458"/>
                  </a:lnTo>
                  <a:lnTo>
                    <a:pt x="0" y="559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00CE5C7F-6E7D-EF99-F0E6-A5F6106FF202}"/>
                </a:ext>
              </a:extLst>
            </p:cNvPr>
            <p:cNvSpPr/>
            <p:nvPr/>
          </p:nvSpPr>
          <p:spPr>
            <a:xfrm>
              <a:off x="14439797" y="2600843"/>
              <a:ext cx="514030" cy="559728"/>
            </a:xfrm>
            <a:custGeom>
              <a:avLst/>
              <a:gdLst>
                <a:gd name="connsiteX0" fmla="*/ 0 w 514030"/>
                <a:gd name="connsiteY0" fmla="*/ 0 h 559728"/>
                <a:gd name="connsiteX1" fmla="*/ 126682 w 514030"/>
                <a:gd name="connsiteY1" fmla="*/ 0 h 559728"/>
                <a:gd name="connsiteX2" fmla="*/ 378560 w 514030"/>
                <a:gd name="connsiteY2" fmla="*/ 341786 h 559728"/>
                <a:gd name="connsiteX3" fmla="*/ 378560 w 514030"/>
                <a:gd name="connsiteY3" fmla="*/ 0 h 559728"/>
                <a:gd name="connsiteX4" fmla="*/ 514031 w 514030"/>
                <a:gd name="connsiteY4" fmla="*/ 0 h 559728"/>
                <a:gd name="connsiteX5" fmla="*/ 514031 w 514030"/>
                <a:gd name="connsiteY5" fmla="*/ 559729 h 559728"/>
                <a:gd name="connsiteX6" fmla="*/ 386672 w 514030"/>
                <a:gd name="connsiteY6" fmla="*/ 559729 h 559728"/>
                <a:gd name="connsiteX7" fmla="*/ 134795 w 514030"/>
                <a:gd name="connsiteY7" fmla="*/ 218754 h 559728"/>
                <a:gd name="connsiteX8" fmla="*/ 134795 w 514030"/>
                <a:gd name="connsiteY8" fmla="*/ 559729 h 559728"/>
                <a:gd name="connsiteX9" fmla="*/ 0 w 514030"/>
                <a:gd name="connsiteY9" fmla="*/ 559729 h 559728"/>
                <a:gd name="connsiteX10" fmla="*/ 0 w 514030"/>
                <a:gd name="connsiteY10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4030" h="559728">
                  <a:moveTo>
                    <a:pt x="0" y="0"/>
                  </a:moveTo>
                  <a:lnTo>
                    <a:pt x="126682" y="0"/>
                  </a:lnTo>
                  <a:lnTo>
                    <a:pt x="378560" y="341786"/>
                  </a:lnTo>
                  <a:lnTo>
                    <a:pt x="378560" y="0"/>
                  </a:lnTo>
                  <a:lnTo>
                    <a:pt x="514031" y="0"/>
                  </a:lnTo>
                  <a:lnTo>
                    <a:pt x="514031" y="559729"/>
                  </a:lnTo>
                  <a:lnTo>
                    <a:pt x="386672" y="559729"/>
                  </a:lnTo>
                  <a:lnTo>
                    <a:pt x="134795" y="218754"/>
                  </a:lnTo>
                  <a:lnTo>
                    <a:pt x="134795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85AA399A-83D5-5BD3-7F9E-B108C7D88164}"/>
              </a:ext>
            </a:extLst>
          </p:cNvPr>
          <p:cNvGrpSpPr/>
          <p:nvPr userDrawn="1"/>
        </p:nvGrpSpPr>
        <p:grpSpPr>
          <a:xfrm>
            <a:off x="5387477" y="3399200"/>
            <a:ext cx="3350123" cy="583388"/>
            <a:chOff x="13032364" y="3399200"/>
            <a:chExt cx="3350123" cy="583388"/>
          </a:xfrm>
        </p:grpSpPr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26371C47-AF92-2C40-1D96-A24A0DFF53C9}"/>
                </a:ext>
              </a:extLst>
            </p:cNvPr>
            <p:cNvSpPr/>
            <p:nvPr/>
          </p:nvSpPr>
          <p:spPr>
            <a:xfrm>
              <a:off x="13032364" y="3399200"/>
              <a:ext cx="376667" cy="583388"/>
            </a:xfrm>
            <a:custGeom>
              <a:avLst/>
              <a:gdLst>
                <a:gd name="connsiteX0" fmla="*/ 352061 w 376667"/>
                <a:gd name="connsiteY0" fmla="*/ 507136 h 583388"/>
                <a:gd name="connsiteX1" fmla="*/ 283515 w 376667"/>
                <a:gd name="connsiteY1" fmla="*/ 563514 h 583388"/>
                <a:gd name="connsiteX2" fmla="*/ 178194 w 376667"/>
                <a:gd name="connsiteY2" fmla="*/ 583389 h 583388"/>
                <a:gd name="connsiteX3" fmla="*/ 113433 w 376667"/>
                <a:gd name="connsiteY3" fmla="*/ 577440 h 583388"/>
                <a:gd name="connsiteX4" fmla="*/ 50430 w 376667"/>
                <a:gd name="connsiteY4" fmla="*/ 561621 h 583388"/>
                <a:gd name="connsiteX5" fmla="*/ 0 w 376667"/>
                <a:gd name="connsiteY5" fmla="*/ 538367 h 583388"/>
                <a:gd name="connsiteX6" fmla="*/ 8112 w 376667"/>
                <a:gd name="connsiteY6" fmla="*/ 477256 h 583388"/>
                <a:gd name="connsiteX7" fmla="*/ 89097 w 376667"/>
                <a:gd name="connsiteY7" fmla="*/ 511868 h 583388"/>
                <a:gd name="connsiteX8" fmla="*/ 175219 w 376667"/>
                <a:gd name="connsiteY8" fmla="*/ 525117 h 583388"/>
                <a:gd name="connsiteX9" fmla="*/ 273239 w 376667"/>
                <a:gd name="connsiteY9" fmla="*/ 498618 h 583388"/>
                <a:gd name="connsiteX10" fmla="*/ 309338 w 376667"/>
                <a:gd name="connsiteY10" fmla="*/ 426421 h 583388"/>
                <a:gd name="connsiteX11" fmla="*/ 297981 w 376667"/>
                <a:gd name="connsiteY11" fmla="*/ 381535 h 583388"/>
                <a:gd name="connsiteX12" fmla="*/ 257827 w 376667"/>
                <a:gd name="connsiteY12" fmla="*/ 347600 h 583388"/>
                <a:gd name="connsiteX13" fmla="*/ 177518 w 376667"/>
                <a:gd name="connsiteY13" fmla="*/ 315152 h 583388"/>
                <a:gd name="connsiteX14" fmla="*/ 78146 w 376667"/>
                <a:gd name="connsiteY14" fmla="*/ 272428 h 583388"/>
                <a:gd name="connsiteX15" fmla="*/ 25823 w 376667"/>
                <a:gd name="connsiteY15" fmla="*/ 221593 h 583388"/>
                <a:gd name="connsiteX16" fmla="*/ 10410 w 376667"/>
                <a:gd name="connsiteY16" fmla="*/ 152371 h 583388"/>
                <a:gd name="connsiteX17" fmla="*/ 33665 w 376667"/>
                <a:gd name="connsiteY17" fmla="*/ 71791 h 583388"/>
                <a:gd name="connsiteX18" fmla="*/ 98155 w 376667"/>
                <a:gd name="connsiteY18" fmla="*/ 18793 h 583388"/>
                <a:gd name="connsiteX19" fmla="*/ 194688 w 376667"/>
                <a:gd name="connsiteY19" fmla="*/ 0 h 583388"/>
                <a:gd name="connsiteX20" fmla="*/ 277160 w 376667"/>
                <a:gd name="connsiteY20" fmla="*/ 10681 h 583388"/>
                <a:gd name="connsiteX21" fmla="*/ 352332 w 376667"/>
                <a:gd name="connsiteY21" fmla="*/ 40560 h 583388"/>
                <a:gd name="connsiteX22" fmla="*/ 341245 w 376667"/>
                <a:gd name="connsiteY22" fmla="*/ 98696 h 583388"/>
                <a:gd name="connsiteX23" fmla="*/ 269859 w 376667"/>
                <a:gd name="connsiteY23" fmla="*/ 68817 h 583388"/>
                <a:gd name="connsiteX24" fmla="*/ 194688 w 376667"/>
                <a:gd name="connsiteY24" fmla="*/ 58136 h 583388"/>
                <a:gd name="connsiteX25" fmla="*/ 107079 w 376667"/>
                <a:gd name="connsiteY25" fmla="*/ 82066 h 583388"/>
                <a:gd name="connsiteX26" fmla="*/ 75442 w 376667"/>
                <a:gd name="connsiteY26" fmla="*/ 148044 h 583388"/>
                <a:gd name="connsiteX27" fmla="*/ 85717 w 376667"/>
                <a:gd name="connsiteY27" fmla="*/ 190362 h 583388"/>
                <a:gd name="connsiteX28" fmla="*/ 122221 w 376667"/>
                <a:gd name="connsiteY28" fmla="*/ 221999 h 583388"/>
                <a:gd name="connsiteX29" fmla="*/ 194823 w 376667"/>
                <a:gd name="connsiteY29" fmla="*/ 252554 h 583388"/>
                <a:gd name="connsiteX30" fmla="*/ 302307 w 376667"/>
                <a:gd name="connsiteY30" fmla="*/ 298927 h 583388"/>
                <a:gd name="connsiteX31" fmla="*/ 359362 w 376667"/>
                <a:gd name="connsiteY31" fmla="*/ 351926 h 583388"/>
                <a:gd name="connsiteX32" fmla="*/ 376668 w 376667"/>
                <a:gd name="connsiteY32" fmla="*/ 421148 h 583388"/>
                <a:gd name="connsiteX33" fmla="*/ 352332 w 376667"/>
                <a:gd name="connsiteY33" fmla="*/ 507000 h 58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6667" h="583388">
                  <a:moveTo>
                    <a:pt x="352061" y="507136"/>
                  </a:moveTo>
                  <a:cubicBezTo>
                    <a:pt x="335837" y="531472"/>
                    <a:pt x="312988" y="550265"/>
                    <a:pt x="283515" y="563514"/>
                  </a:cubicBezTo>
                  <a:cubicBezTo>
                    <a:pt x="254041" y="576764"/>
                    <a:pt x="218889" y="583389"/>
                    <a:pt x="178194" y="583389"/>
                  </a:cubicBezTo>
                  <a:cubicBezTo>
                    <a:pt x="157103" y="583389"/>
                    <a:pt x="135471" y="581361"/>
                    <a:pt x="113433" y="577440"/>
                  </a:cubicBezTo>
                  <a:cubicBezTo>
                    <a:pt x="91395" y="573519"/>
                    <a:pt x="70304" y="568246"/>
                    <a:pt x="50430" y="561621"/>
                  </a:cubicBezTo>
                  <a:cubicBezTo>
                    <a:pt x="30555" y="554997"/>
                    <a:pt x="13655" y="547290"/>
                    <a:pt x="0" y="538367"/>
                  </a:cubicBezTo>
                  <a:lnTo>
                    <a:pt x="8112" y="477256"/>
                  </a:lnTo>
                  <a:cubicBezTo>
                    <a:pt x="31637" y="491452"/>
                    <a:pt x="58677" y="503080"/>
                    <a:pt x="89097" y="511868"/>
                  </a:cubicBezTo>
                  <a:cubicBezTo>
                    <a:pt x="119517" y="520656"/>
                    <a:pt x="148315" y="525117"/>
                    <a:pt x="175219" y="525117"/>
                  </a:cubicBezTo>
                  <a:cubicBezTo>
                    <a:pt x="216455" y="525117"/>
                    <a:pt x="249174" y="516329"/>
                    <a:pt x="273239" y="498618"/>
                  </a:cubicBezTo>
                  <a:cubicBezTo>
                    <a:pt x="297305" y="480907"/>
                    <a:pt x="309338" y="456841"/>
                    <a:pt x="309338" y="426421"/>
                  </a:cubicBezTo>
                  <a:cubicBezTo>
                    <a:pt x="309338" y="408710"/>
                    <a:pt x="305552" y="393838"/>
                    <a:pt x="297981" y="381535"/>
                  </a:cubicBezTo>
                  <a:cubicBezTo>
                    <a:pt x="290410" y="369232"/>
                    <a:pt x="277025" y="358010"/>
                    <a:pt x="257827" y="347600"/>
                  </a:cubicBezTo>
                  <a:cubicBezTo>
                    <a:pt x="238628" y="337324"/>
                    <a:pt x="211859" y="326508"/>
                    <a:pt x="177518" y="315152"/>
                  </a:cubicBezTo>
                  <a:cubicBezTo>
                    <a:pt x="135741" y="301361"/>
                    <a:pt x="102617" y="287165"/>
                    <a:pt x="78146" y="272428"/>
                  </a:cubicBezTo>
                  <a:cubicBezTo>
                    <a:pt x="53539" y="257692"/>
                    <a:pt x="36234" y="240791"/>
                    <a:pt x="25823" y="221593"/>
                  </a:cubicBezTo>
                  <a:cubicBezTo>
                    <a:pt x="15548" y="202395"/>
                    <a:pt x="10410" y="179411"/>
                    <a:pt x="10410" y="152371"/>
                  </a:cubicBezTo>
                  <a:cubicBezTo>
                    <a:pt x="10410" y="121410"/>
                    <a:pt x="18117" y="94505"/>
                    <a:pt x="33665" y="71791"/>
                  </a:cubicBezTo>
                  <a:cubicBezTo>
                    <a:pt x="49078" y="48942"/>
                    <a:pt x="70574" y="31231"/>
                    <a:pt x="98155" y="18793"/>
                  </a:cubicBezTo>
                  <a:cubicBezTo>
                    <a:pt x="125601" y="6219"/>
                    <a:pt x="157779" y="0"/>
                    <a:pt x="194688" y="0"/>
                  </a:cubicBezTo>
                  <a:cubicBezTo>
                    <a:pt x="221728" y="0"/>
                    <a:pt x="249174" y="3515"/>
                    <a:pt x="277160" y="10681"/>
                  </a:cubicBezTo>
                  <a:cubicBezTo>
                    <a:pt x="305147" y="17846"/>
                    <a:pt x="330159" y="27716"/>
                    <a:pt x="352332" y="40560"/>
                  </a:cubicBezTo>
                  <a:lnTo>
                    <a:pt x="341245" y="98696"/>
                  </a:lnTo>
                  <a:cubicBezTo>
                    <a:pt x="319613" y="85987"/>
                    <a:pt x="295818" y="75983"/>
                    <a:pt x="269859" y="68817"/>
                  </a:cubicBezTo>
                  <a:cubicBezTo>
                    <a:pt x="243766" y="61651"/>
                    <a:pt x="218754" y="58136"/>
                    <a:pt x="194688" y="58136"/>
                  </a:cubicBezTo>
                  <a:cubicBezTo>
                    <a:pt x="157373" y="58136"/>
                    <a:pt x="128170" y="66113"/>
                    <a:pt x="107079" y="82066"/>
                  </a:cubicBezTo>
                  <a:cubicBezTo>
                    <a:pt x="85987" y="98020"/>
                    <a:pt x="75442" y="120058"/>
                    <a:pt x="75442" y="148044"/>
                  </a:cubicBezTo>
                  <a:cubicBezTo>
                    <a:pt x="75442" y="164674"/>
                    <a:pt x="78822" y="178870"/>
                    <a:pt x="85717" y="190362"/>
                  </a:cubicBezTo>
                  <a:cubicBezTo>
                    <a:pt x="92612" y="201854"/>
                    <a:pt x="104780" y="212399"/>
                    <a:pt x="122221" y="221999"/>
                  </a:cubicBezTo>
                  <a:cubicBezTo>
                    <a:pt x="139662" y="231598"/>
                    <a:pt x="163863" y="241738"/>
                    <a:pt x="194823" y="252554"/>
                  </a:cubicBezTo>
                  <a:cubicBezTo>
                    <a:pt x="239980" y="267832"/>
                    <a:pt x="275808" y="283244"/>
                    <a:pt x="302307" y="298927"/>
                  </a:cubicBezTo>
                  <a:cubicBezTo>
                    <a:pt x="328807" y="314611"/>
                    <a:pt x="347870" y="332322"/>
                    <a:pt x="359362" y="351926"/>
                  </a:cubicBezTo>
                  <a:cubicBezTo>
                    <a:pt x="370854" y="371530"/>
                    <a:pt x="376668" y="394649"/>
                    <a:pt x="376668" y="421148"/>
                  </a:cubicBezTo>
                  <a:cubicBezTo>
                    <a:pt x="376668" y="454002"/>
                    <a:pt x="368556" y="482665"/>
                    <a:pt x="352332" y="50700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8F2CD584-663E-17BA-5B92-8CB17DFF8193}"/>
                </a:ext>
              </a:extLst>
            </p:cNvPr>
            <p:cNvSpPr/>
            <p:nvPr/>
          </p:nvSpPr>
          <p:spPr>
            <a:xfrm>
              <a:off x="13510973" y="3402850"/>
              <a:ext cx="475904" cy="575952"/>
            </a:xfrm>
            <a:custGeom>
              <a:avLst/>
              <a:gdLst>
                <a:gd name="connsiteX0" fmla="*/ 21767 w 475904"/>
                <a:gd name="connsiteY0" fmla="*/ 174543 h 575952"/>
                <a:gd name="connsiteX1" fmla="*/ 83689 w 475904"/>
                <a:gd name="connsiteY1" fmla="*/ 81796 h 575952"/>
                <a:gd name="connsiteX2" fmla="*/ 178735 w 475904"/>
                <a:gd name="connsiteY2" fmla="*/ 21362 h 575952"/>
                <a:gd name="connsiteX3" fmla="*/ 299874 w 475904"/>
                <a:gd name="connsiteY3" fmla="*/ 0 h 575952"/>
                <a:gd name="connsiteX4" fmla="*/ 390458 w 475904"/>
                <a:gd name="connsiteY4" fmla="*/ 12574 h 575952"/>
                <a:gd name="connsiteX5" fmla="*/ 471443 w 475904"/>
                <a:gd name="connsiteY5" fmla="*/ 46509 h 575952"/>
                <a:gd name="connsiteX6" fmla="*/ 459680 w 475904"/>
                <a:gd name="connsiteY6" fmla="*/ 106132 h 575952"/>
                <a:gd name="connsiteX7" fmla="*/ 372476 w 475904"/>
                <a:gd name="connsiteY7" fmla="*/ 71115 h 575952"/>
                <a:gd name="connsiteX8" fmla="*/ 292573 w 475904"/>
                <a:gd name="connsiteY8" fmla="*/ 60435 h 575952"/>
                <a:gd name="connsiteX9" fmla="*/ 176571 w 475904"/>
                <a:gd name="connsiteY9" fmla="*/ 89502 h 575952"/>
                <a:gd name="connsiteX10" fmla="*/ 98155 w 475904"/>
                <a:gd name="connsiteY10" fmla="*/ 169811 h 575952"/>
                <a:gd name="connsiteX11" fmla="*/ 70169 w 475904"/>
                <a:gd name="connsiteY11" fmla="*/ 288788 h 575952"/>
                <a:gd name="connsiteX12" fmla="*/ 98155 w 475904"/>
                <a:gd name="connsiteY12" fmla="*/ 408845 h 575952"/>
                <a:gd name="connsiteX13" fmla="*/ 176571 w 475904"/>
                <a:gd name="connsiteY13" fmla="*/ 487667 h 575952"/>
                <a:gd name="connsiteX14" fmla="*/ 295547 w 475904"/>
                <a:gd name="connsiteY14" fmla="*/ 515653 h 575952"/>
                <a:gd name="connsiteX15" fmla="*/ 380994 w 475904"/>
                <a:gd name="connsiteY15" fmla="*/ 504567 h 575952"/>
                <a:gd name="connsiteX16" fmla="*/ 468604 w 475904"/>
                <a:gd name="connsiteY16" fmla="*/ 473606 h 575952"/>
                <a:gd name="connsiteX17" fmla="*/ 475904 w 475904"/>
                <a:gd name="connsiteY17" fmla="*/ 532553 h 575952"/>
                <a:gd name="connsiteX18" fmla="*/ 291762 w 475904"/>
                <a:gd name="connsiteY18" fmla="*/ 575953 h 575952"/>
                <a:gd name="connsiteX19" fmla="*/ 174273 w 475904"/>
                <a:gd name="connsiteY19" fmla="*/ 554997 h 575952"/>
                <a:gd name="connsiteX20" fmla="*/ 81796 w 475904"/>
                <a:gd name="connsiteY20" fmla="*/ 496049 h 575952"/>
                <a:gd name="connsiteX21" fmla="*/ 21362 w 475904"/>
                <a:gd name="connsiteY21" fmla="*/ 406141 h 575952"/>
                <a:gd name="connsiteX22" fmla="*/ 0 w 475904"/>
                <a:gd name="connsiteY22" fmla="*/ 292303 h 575952"/>
                <a:gd name="connsiteX23" fmla="*/ 21767 w 475904"/>
                <a:gd name="connsiteY23" fmla="*/ 174408 h 57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5904" h="575952">
                  <a:moveTo>
                    <a:pt x="21767" y="174543"/>
                  </a:moveTo>
                  <a:cubicBezTo>
                    <a:pt x="36234" y="138715"/>
                    <a:pt x="56919" y="107755"/>
                    <a:pt x="83689" y="81796"/>
                  </a:cubicBezTo>
                  <a:cubicBezTo>
                    <a:pt x="110458" y="55838"/>
                    <a:pt x="142095" y="35693"/>
                    <a:pt x="178735" y="21362"/>
                  </a:cubicBezTo>
                  <a:cubicBezTo>
                    <a:pt x="215239" y="7166"/>
                    <a:pt x="255663" y="0"/>
                    <a:pt x="299874" y="0"/>
                  </a:cubicBezTo>
                  <a:cubicBezTo>
                    <a:pt x="328807" y="0"/>
                    <a:pt x="359091" y="4191"/>
                    <a:pt x="390458" y="12574"/>
                  </a:cubicBezTo>
                  <a:cubicBezTo>
                    <a:pt x="421824" y="20956"/>
                    <a:pt x="448864" y="32178"/>
                    <a:pt x="471443" y="46509"/>
                  </a:cubicBezTo>
                  <a:lnTo>
                    <a:pt x="459680" y="106132"/>
                  </a:lnTo>
                  <a:cubicBezTo>
                    <a:pt x="427232" y="89908"/>
                    <a:pt x="398164" y="78281"/>
                    <a:pt x="372476" y="71115"/>
                  </a:cubicBezTo>
                  <a:cubicBezTo>
                    <a:pt x="346653" y="63950"/>
                    <a:pt x="320019" y="60435"/>
                    <a:pt x="292573" y="60435"/>
                  </a:cubicBezTo>
                  <a:cubicBezTo>
                    <a:pt x="248903" y="60435"/>
                    <a:pt x="210236" y="70169"/>
                    <a:pt x="176571" y="89502"/>
                  </a:cubicBezTo>
                  <a:cubicBezTo>
                    <a:pt x="142907" y="108836"/>
                    <a:pt x="116813" y="135606"/>
                    <a:pt x="98155" y="169811"/>
                  </a:cubicBezTo>
                  <a:cubicBezTo>
                    <a:pt x="79498" y="203882"/>
                    <a:pt x="70169" y="243631"/>
                    <a:pt x="70169" y="288788"/>
                  </a:cubicBezTo>
                  <a:cubicBezTo>
                    <a:pt x="70169" y="333944"/>
                    <a:pt x="79498" y="374910"/>
                    <a:pt x="98155" y="408845"/>
                  </a:cubicBezTo>
                  <a:cubicBezTo>
                    <a:pt x="116813" y="442780"/>
                    <a:pt x="142907" y="469009"/>
                    <a:pt x="176571" y="487667"/>
                  </a:cubicBezTo>
                  <a:cubicBezTo>
                    <a:pt x="210236" y="506324"/>
                    <a:pt x="249850" y="515653"/>
                    <a:pt x="295547" y="515653"/>
                  </a:cubicBezTo>
                  <a:cubicBezTo>
                    <a:pt x="322587" y="515653"/>
                    <a:pt x="350979" y="512003"/>
                    <a:pt x="380994" y="504567"/>
                  </a:cubicBezTo>
                  <a:cubicBezTo>
                    <a:pt x="410873" y="497266"/>
                    <a:pt x="440212" y="486856"/>
                    <a:pt x="468604" y="473606"/>
                  </a:cubicBezTo>
                  <a:lnTo>
                    <a:pt x="475904" y="532553"/>
                  </a:lnTo>
                  <a:cubicBezTo>
                    <a:pt x="417904" y="561486"/>
                    <a:pt x="356658" y="575953"/>
                    <a:pt x="291762" y="575953"/>
                  </a:cubicBezTo>
                  <a:cubicBezTo>
                    <a:pt x="249039" y="575953"/>
                    <a:pt x="209831" y="568922"/>
                    <a:pt x="174273" y="554997"/>
                  </a:cubicBezTo>
                  <a:cubicBezTo>
                    <a:pt x="138715" y="540936"/>
                    <a:pt x="107890" y="521332"/>
                    <a:pt x="81796" y="496049"/>
                  </a:cubicBezTo>
                  <a:cubicBezTo>
                    <a:pt x="55702" y="470767"/>
                    <a:pt x="35693" y="440752"/>
                    <a:pt x="21362" y="406141"/>
                  </a:cubicBezTo>
                  <a:cubicBezTo>
                    <a:pt x="7166" y="371530"/>
                    <a:pt x="0" y="333539"/>
                    <a:pt x="0" y="292303"/>
                  </a:cubicBezTo>
                  <a:cubicBezTo>
                    <a:pt x="0" y="251067"/>
                    <a:pt x="7301" y="210371"/>
                    <a:pt x="21767" y="17440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8655055F-5BD8-1FAE-7DC3-9479A8358BC0}"/>
                </a:ext>
              </a:extLst>
            </p:cNvPr>
            <p:cNvSpPr/>
            <p:nvPr/>
          </p:nvSpPr>
          <p:spPr>
            <a:xfrm>
              <a:off x="14109774" y="3410962"/>
              <a:ext cx="66248" cy="559728"/>
            </a:xfrm>
            <a:custGeom>
              <a:avLst/>
              <a:gdLst>
                <a:gd name="connsiteX0" fmla="*/ 0 w 66248"/>
                <a:gd name="connsiteY0" fmla="*/ 0 h 559728"/>
                <a:gd name="connsiteX1" fmla="*/ 66248 w 66248"/>
                <a:gd name="connsiteY1" fmla="*/ 0 h 559728"/>
                <a:gd name="connsiteX2" fmla="*/ 66248 w 66248"/>
                <a:gd name="connsiteY2" fmla="*/ 559729 h 559728"/>
                <a:gd name="connsiteX3" fmla="*/ 0 w 66248"/>
                <a:gd name="connsiteY3" fmla="*/ 559729 h 559728"/>
                <a:gd name="connsiteX4" fmla="*/ 0 w 66248"/>
                <a:gd name="connsiteY4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48" h="559728">
                  <a:moveTo>
                    <a:pt x="0" y="0"/>
                  </a:moveTo>
                  <a:lnTo>
                    <a:pt x="66248" y="0"/>
                  </a:lnTo>
                  <a:lnTo>
                    <a:pt x="66248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33CF7C2-8D77-E632-2EF2-57FC3A5AA141}"/>
                </a:ext>
              </a:extLst>
            </p:cNvPr>
            <p:cNvSpPr/>
            <p:nvPr/>
          </p:nvSpPr>
          <p:spPr>
            <a:xfrm>
              <a:off x="14352864" y="3410827"/>
              <a:ext cx="355711" cy="559728"/>
            </a:xfrm>
            <a:custGeom>
              <a:avLst/>
              <a:gdLst>
                <a:gd name="connsiteX0" fmla="*/ 0 w 355711"/>
                <a:gd name="connsiteY0" fmla="*/ 135 h 559728"/>
                <a:gd name="connsiteX1" fmla="*/ 344625 w 355711"/>
                <a:gd name="connsiteY1" fmla="*/ 135 h 559728"/>
                <a:gd name="connsiteX2" fmla="*/ 344625 w 355711"/>
                <a:gd name="connsiteY2" fmla="*/ 56784 h 559728"/>
                <a:gd name="connsiteX3" fmla="*/ 66248 w 355711"/>
                <a:gd name="connsiteY3" fmla="*/ 56784 h 559728"/>
                <a:gd name="connsiteX4" fmla="*/ 66248 w 355711"/>
                <a:gd name="connsiteY4" fmla="*/ 243901 h 559728"/>
                <a:gd name="connsiteX5" fmla="*/ 315152 w 355711"/>
                <a:gd name="connsiteY5" fmla="*/ 243901 h 559728"/>
                <a:gd name="connsiteX6" fmla="*/ 315152 w 355711"/>
                <a:gd name="connsiteY6" fmla="*/ 300550 h 559728"/>
                <a:gd name="connsiteX7" fmla="*/ 66248 w 355711"/>
                <a:gd name="connsiteY7" fmla="*/ 300550 h 559728"/>
                <a:gd name="connsiteX8" fmla="*/ 66248 w 355711"/>
                <a:gd name="connsiteY8" fmla="*/ 503080 h 559728"/>
                <a:gd name="connsiteX9" fmla="*/ 355712 w 355711"/>
                <a:gd name="connsiteY9" fmla="*/ 503080 h 559728"/>
                <a:gd name="connsiteX10" fmla="*/ 355712 w 355711"/>
                <a:gd name="connsiteY10" fmla="*/ 559729 h 559728"/>
                <a:gd name="connsiteX11" fmla="*/ 0 w 355711"/>
                <a:gd name="connsiteY11" fmla="*/ 559729 h 559728"/>
                <a:gd name="connsiteX12" fmla="*/ 0 w 355711"/>
                <a:gd name="connsiteY12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711" h="559728">
                  <a:moveTo>
                    <a:pt x="0" y="135"/>
                  </a:moveTo>
                  <a:lnTo>
                    <a:pt x="344625" y="135"/>
                  </a:lnTo>
                  <a:lnTo>
                    <a:pt x="344625" y="56784"/>
                  </a:lnTo>
                  <a:lnTo>
                    <a:pt x="66248" y="56784"/>
                  </a:lnTo>
                  <a:lnTo>
                    <a:pt x="66248" y="243901"/>
                  </a:lnTo>
                  <a:lnTo>
                    <a:pt x="315152" y="243901"/>
                  </a:lnTo>
                  <a:lnTo>
                    <a:pt x="315152" y="300550"/>
                  </a:lnTo>
                  <a:lnTo>
                    <a:pt x="66248" y="300550"/>
                  </a:lnTo>
                  <a:lnTo>
                    <a:pt x="66248" y="503080"/>
                  </a:lnTo>
                  <a:lnTo>
                    <a:pt x="355712" y="503080"/>
                  </a:lnTo>
                  <a:lnTo>
                    <a:pt x="355712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B62A79D1-F56C-9BEA-AEBC-948C34256B41}"/>
                </a:ext>
              </a:extLst>
            </p:cNvPr>
            <p:cNvSpPr/>
            <p:nvPr/>
          </p:nvSpPr>
          <p:spPr>
            <a:xfrm>
              <a:off x="14841071" y="3410962"/>
              <a:ext cx="466981" cy="559728"/>
            </a:xfrm>
            <a:custGeom>
              <a:avLst/>
              <a:gdLst>
                <a:gd name="connsiteX0" fmla="*/ 0 w 466981"/>
                <a:gd name="connsiteY0" fmla="*/ 0 h 559728"/>
                <a:gd name="connsiteX1" fmla="*/ 64085 w 466981"/>
                <a:gd name="connsiteY1" fmla="*/ 0 h 559728"/>
                <a:gd name="connsiteX2" fmla="*/ 405871 w 466981"/>
                <a:gd name="connsiteY2" fmla="*/ 463196 h 559728"/>
                <a:gd name="connsiteX3" fmla="*/ 405871 w 466981"/>
                <a:gd name="connsiteY3" fmla="*/ 0 h 559728"/>
                <a:gd name="connsiteX4" fmla="*/ 466981 w 466981"/>
                <a:gd name="connsiteY4" fmla="*/ 0 h 559728"/>
                <a:gd name="connsiteX5" fmla="*/ 466981 w 466981"/>
                <a:gd name="connsiteY5" fmla="*/ 559729 h 559728"/>
                <a:gd name="connsiteX6" fmla="*/ 402896 w 466981"/>
                <a:gd name="connsiteY6" fmla="*/ 559729 h 559728"/>
                <a:gd name="connsiteX7" fmla="*/ 61110 w 466981"/>
                <a:gd name="connsiteY7" fmla="*/ 96533 h 559728"/>
                <a:gd name="connsiteX8" fmla="*/ 61110 w 466981"/>
                <a:gd name="connsiteY8" fmla="*/ 559729 h 559728"/>
                <a:gd name="connsiteX9" fmla="*/ 0 w 466981"/>
                <a:gd name="connsiteY9" fmla="*/ 559729 h 559728"/>
                <a:gd name="connsiteX10" fmla="*/ 0 w 466981"/>
                <a:gd name="connsiteY10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981" h="559728">
                  <a:moveTo>
                    <a:pt x="0" y="0"/>
                  </a:moveTo>
                  <a:lnTo>
                    <a:pt x="64085" y="0"/>
                  </a:lnTo>
                  <a:lnTo>
                    <a:pt x="405871" y="463196"/>
                  </a:lnTo>
                  <a:lnTo>
                    <a:pt x="405871" y="0"/>
                  </a:lnTo>
                  <a:lnTo>
                    <a:pt x="466981" y="0"/>
                  </a:lnTo>
                  <a:lnTo>
                    <a:pt x="466981" y="559729"/>
                  </a:lnTo>
                  <a:lnTo>
                    <a:pt x="402896" y="559729"/>
                  </a:lnTo>
                  <a:lnTo>
                    <a:pt x="61110" y="96533"/>
                  </a:lnTo>
                  <a:lnTo>
                    <a:pt x="61110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6B3F1B5-8F38-C230-2F59-8C005A2112A4}"/>
                </a:ext>
              </a:extLst>
            </p:cNvPr>
            <p:cNvSpPr/>
            <p:nvPr/>
          </p:nvSpPr>
          <p:spPr>
            <a:xfrm>
              <a:off x="15425812" y="3402850"/>
              <a:ext cx="475904" cy="575952"/>
            </a:xfrm>
            <a:custGeom>
              <a:avLst/>
              <a:gdLst>
                <a:gd name="connsiteX0" fmla="*/ 21767 w 475904"/>
                <a:gd name="connsiteY0" fmla="*/ 174543 h 575952"/>
                <a:gd name="connsiteX1" fmla="*/ 83689 w 475904"/>
                <a:gd name="connsiteY1" fmla="*/ 81796 h 575952"/>
                <a:gd name="connsiteX2" fmla="*/ 178735 w 475904"/>
                <a:gd name="connsiteY2" fmla="*/ 21362 h 575952"/>
                <a:gd name="connsiteX3" fmla="*/ 299874 w 475904"/>
                <a:gd name="connsiteY3" fmla="*/ 0 h 575952"/>
                <a:gd name="connsiteX4" fmla="*/ 390458 w 475904"/>
                <a:gd name="connsiteY4" fmla="*/ 12574 h 575952"/>
                <a:gd name="connsiteX5" fmla="*/ 471443 w 475904"/>
                <a:gd name="connsiteY5" fmla="*/ 46509 h 575952"/>
                <a:gd name="connsiteX6" fmla="*/ 459680 w 475904"/>
                <a:gd name="connsiteY6" fmla="*/ 106132 h 575952"/>
                <a:gd name="connsiteX7" fmla="*/ 372476 w 475904"/>
                <a:gd name="connsiteY7" fmla="*/ 71115 h 575952"/>
                <a:gd name="connsiteX8" fmla="*/ 292573 w 475904"/>
                <a:gd name="connsiteY8" fmla="*/ 60435 h 575952"/>
                <a:gd name="connsiteX9" fmla="*/ 176571 w 475904"/>
                <a:gd name="connsiteY9" fmla="*/ 89502 h 575952"/>
                <a:gd name="connsiteX10" fmla="*/ 98155 w 475904"/>
                <a:gd name="connsiteY10" fmla="*/ 169811 h 575952"/>
                <a:gd name="connsiteX11" fmla="*/ 70169 w 475904"/>
                <a:gd name="connsiteY11" fmla="*/ 288788 h 575952"/>
                <a:gd name="connsiteX12" fmla="*/ 98155 w 475904"/>
                <a:gd name="connsiteY12" fmla="*/ 408845 h 575952"/>
                <a:gd name="connsiteX13" fmla="*/ 176571 w 475904"/>
                <a:gd name="connsiteY13" fmla="*/ 487667 h 575952"/>
                <a:gd name="connsiteX14" fmla="*/ 295547 w 475904"/>
                <a:gd name="connsiteY14" fmla="*/ 515653 h 575952"/>
                <a:gd name="connsiteX15" fmla="*/ 380994 w 475904"/>
                <a:gd name="connsiteY15" fmla="*/ 504567 h 575952"/>
                <a:gd name="connsiteX16" fmla="*/ 468603 w 475904"/>
                <a:gd name="connsiteY16" fmla="*/ 473606 h 575952"/>
                <a:gd name="connsiteX17" fmla="*/ 475904 w 475904"/>
                <a:gd name="connsiteY17" fmla="*/ 532553 h 575952"/>
                <a:gd name="connsiteX18" fmla="*/ 291762 w 475904"/>
                <a:gd name="connsiteY18" fmla="*/ 575953 h 575952"/>
                <a:gd name="connsiteX19" fmla="*/ 174273 w 475904"/>
                <a:gd name="connsiteY19" fmla="*/ 554997 h 575952"/>
                <a:gd name="connsiteX20" fmla="*/ 81796 w 475904"/>
                <a:gd name="connsiteY20" fmla="*/ 496049 h 575952"/>
                <a:gd name="connsiteX21" fmla="*/ 21361 w 475904"/>
                <a:gd name="connsiteY21" fmla="*/ 406141 h 575952"/>
                <a:gd name="connsiteX22" fmla="*/ 0 w 475904"/>
                <a:gd name="connsiteY22" fmla="*/ 292303 h 575952"/>
                <a:gd name="connsiteX23" fmla="*/ 21767 w 475904"/>
                <a:gd name="connsiteY23" fmla="*/ 174408 h 57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5904" h="575952">
                  <a:moveTo>
                    <a:pt x="21767" y="174543"/>
                  </a:moveTo>
                  <a:cubicBezTo>
                    <a:pt x="36234" y="138715"/>
                    <a:pt x="56919" y="107755"/>
                    <a:pt x="83689" y="81796"/>
                  </a:cubicBezTo>
                  <a:cubicBezTo>
                    <a:pt x="110458" y="55838"/>
                    <a:pt x="142095" y="35693"/>
                    <a:pt x="178735" y="21362"/>
                  </a:cubicBezTo>
                  <a:cubicBezTo>
                    <a:pt x="215239" y="7166"/>
                    <a:pt x="255663" y="0"/>
                    <a:pt x="299874" y="0"/>
                  </a:cubicBezTo>
                  <a:cubicBezTo>
                    <a:pt x="328807" y="0"/>
                    <a:pt x="359091" y="4191"/>
                    <a:pt x="390458" y="12574"/>
                  </a:cubicBezTo>
                  <a:cubicBezTo>
                    <a:pt x="421824" y="20956"/>
                    <a:pt x="448864" y="32178"/>
                    <a:pt x="471443" y="46509"/>
                  </a:cubicBezTo>
                  <a:lnTo>
                    <a:pt x="459680" y="106132"/>
                  </a:lnTo>
                  <a:cubicBezTo>
                    <a:pt x="427232" y="89908"/>
                    <a:pt x="398164" y="78281"/>
                    <a:pt x="372476" y="71115"/>
                  </a:cubicBezTo>
                  <a:cubicBezTo>
                    <a:pt x="346653" y="63950"/>
                    <a:pt x="320019" y="60435"/>
                    <a:pt x="292573" y="60435"/>
                  </a:cubicBezTo>
                  <a:cubicBezTo>
                    <a:pt x="248903" y="60435"/>
                    <a:pt x="210236" y="70169"/>
                    <a:pt x="176571" y="89502"/>
                  </a:cubicBezTo>
                  <a:cubicBezTo>
                    <a:pt x="142906" y="108836"/>
                    <a:pt x="116813" y="135606"/>
                    <a:pt x="98155" y="169811"/>
                  </a:cubicBezTo>
                  <a:cubicBezTo>
                    <a:pt x="79498" y="203882"/>
                    <a:pt x="70169" y="243631"/>
                    <a:pt x="70169" y="288788"/>
                  </a:cubicBezTo>
                  <a:cubicBezTo>
                    <a:pt x="70169" y="333944"/>
                    <a:pt x="79498" y="374910"/>
                    <a:pt x="98155" y="408845"/>
                  </a:cubicBezTo>
                  <a:cubicBezTo>
                    <a:pt x="116813" y="442780"/>
                    <a:pt x="142906" y="469009"/>
                    <a:pt x="176571" y="487667"/>
                  </a:cubicBezTo>
                  <a:cubicBezTo>
                    <a:pt x="210236" y="506324"/>
                    <a:pt x="249850" y="515653"/>
                    <a:pt x="295547" y="515653"/>
                  </a:cubicBezTo>
                  <a:cubicBezTo>
                    <a:pt x="322587" y="515653"/>
                    <a:pt x="350979" y="512003"/>
                    <a:pt x="380994" y="504567"/>
                  </a:cubicBezTo>
                  <a:cubicBezTo>
                    <a:pt x="410873" y="497266"/>
                    <a:pt x="440212" y="486856"/>
                    <a:pt x="468603" y="473606"/>
                  </a:cubicBezTo>
                  <a:lnTo>
                    <a:pt x="475904" y="532553"/>
                  </a:lnTo>
                  <a:cubicBezTo>
                    <a:pt x="417903" y="561486"/>
                    <a:pt x="356658" y="575953"/>
                    <a:pt x="291762" y="575953"/>
                  </a:cubicBezTo>
                  <a:cubicBezTo>
                    <a:pt x="249039" y="575953"/>
                    <a:pt x="209830" y="568922"/>
                    <a:pt x="174273" y="554997"/>
                  </a:cubicBezTo>
                  <a:cubicBezTo>
                    <a:pt x="138715" y="540936"/>
                    <a:pt x="107890" y="521332"/>
                    <a:pt x="81796" y="496049"/>
                  </a:cubicBezTo>
                  <a:cubicBezTo>
                    <a:pt x="55702" y="470767"/>
                    <a:pt x="35693" y="440752"/>
                    <a:pt x="21361" y="406141"/>
                  </a:cubicBezTo>
                  <a:cubicBezTo>
                    <a:pt x="7166" y="371530"/>
                    <a:pt x="0" y="333539"/>
                    <a:pt x="0" y="292303"/>
                  </a:cubicBezTo>
                  <a:cubicBezTo>
                    <a:pt x="0" y="251067"/>
                    <a:pt x="7301" y="210371"/>
                    <a:pt x="21767" y="174408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051BF0F-172A-8D50-88F9-C0A288D7D275}"/>
                </a:ext>
              </a:extLst>
            </p:cNvPr>
            <p:cNvSpPr/>
            <p:nvPr/>
          </p:nvSpPr>
          <p:spPr>
            <a:xfrm>
              <a:off x="16026776" y="3410827"/>
              <a:ext cx="355711" cy="559728"/>
            </a:xfrm>
            <a:custGeom>
              <a:avLst/>
              <a:gdLst>
                <a:gd name="connsiteX0" fmla="*/ 0 w 355711"/>
                <a:gd name="connsiteY0" fmla="*/ 135 h 559728"/>
                <a:gd name="connsiteX1" fmla="*/ 344625 w 355711"/>
                <a:gd name="connsiteY1" fmla="*/ 135 h 559728"/>
                <a:gd name="connsiteX2" fmla="*/ 344625 w 355711"/>
                <a:gd name="connsiteY2" fmla="*/ 56784 h 559728"/>
                <a:gd name="connsiteX3" fmla="*/ 66248 w 355711"/>
                <a:gd name="connsiteY3" fmla="*/ 56784 h 559728"/>
                <a:gd name="connsiteX4" fmla="*/ 66248 w 355711"/>
                <a:gd name="connsiteY4" fmla="*/ 243901 h 559728"/>
                <a:gd name="connsiteX5" fmla="*/ 315151 w 355711"/>
                <a:gd name="connsiteY5" fmla="*/ 243901 h 559728"/>
                <a:gd name="connsiteX6" fmla="*/ 315151 w 355711"/>
                <a:gd name="connsiteY6" fmla="*/ 300550 h 559728"/>
                <a:gd name="connsiteX7" fmla="*/ 66248 w 355711"/>
                <a:gd name="connsiteY7" fmla="*/ 300550 h 559728"/>
                <a:gd name="connsiteX8" fmla="*/ 66248 w 355711"/>
                <a:gd name="connsiteY8" fmla="*/ 503080 h 559728"/>
                <a:gd name="connsiteX9" fmla="*/ 355711 w 355711"/>
                <a:gd name="connsiteY9" fmla="*/ 503080 h 559728"/>
                <a:gd name="connsiteX10" fmla="*/ 355711 w 355711"/>
                <a:gd name="connsiteY10" fmla="*/ 559729 h 559728"/>
                <a:gd name="connsiteX11" fmla="*/ 0 w 355711"/>
                <a:gd name="connsiteY11" fmla="*/ 559729 h 559728"/>
                <a:gd name="connsiteX12" fmla="*/ 0 w 355711"/>
                <a:gd name="connsiteY12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5711" h="559728">
                  <a:moveTo>
                    <a:pt x="0" y="135"/>
                  </a:moveTo>
                  <a:lnTo>
                    <a:pt x="344625" y="135"/>
                  </a:lnTo>
                  <a:lnTo>
                    <a:pt x="344625" y="56784"/>
                  </a:lnTo>
                  <a:lnTo>
                    <a:pt x="66248" y="56784"/>
                  </a:lnTo>
                  <a:lnTo>
                    <a:pt x="66248" y="243901"/>
                  </a:lnTo>
                  <a:lnTo>
                    <a:pt x="315151" y="243901"/>
                  </a:lnTo>
                  <a:lnTo>
                    <a:pt x="315151" y="300550"/>
                  </a:lnTo>
                  <a:lnTo>
                    <a:pt x="66248" y="300550"/>
                  </a:lnTo>
                  <a:lnTo>
                    <a:pt x="66248" y="503080"/>
                  </a:lnTo>
                  <a:lnTo>
                    <a:pt x="355711" y="503080"/>
                  </a:lnTo>
                  <a:lnTo>
                    <a:pt x="355711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35C1B339-F8D6-B8D7-803A-351F4BC60B79}"/>
              </a:ext>
            </a:extLst>
          </p:cNvPr>
          <p:cNvGrpSpPr/>
          <p:nvPr userDrawn="1"/>
        </p:nvGrpSpPr>
        <p:grpSpPr>
          <a:xfrm>
            <a:off x="5458863" y="4221081"/>
            <a:ext cx="987636" cy="559728"/>
            <a:chOff x="13103750" y="4221081"/>
            <a:chExt cx="987636" cy="559728"/>
          </a:xfrm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D3F989B6-1BA7-5935-688D-26EBF1B99EA2}"/>
                </a:ext>
              </a:extLst>
            </p:cNvPr>
            <p:cNvSpPr/>
            <p:nvPr/>
          </p:nvSpPr>
          <p:spPr>
            <a:xfrm>
              <a:off x="13103750" y="4221081"/>
              <a:ext cx="466981" cy="559728"/>
            </a:xfrm>
            <a:custGeom>
              <a:avLst/>
              <a:gdLst>
                <a:gd name="connsiteX0" fmla="*/ 0 w 466981"/>
                <a:gd name="connsiteY0" fmla="*/ 0 h 559728"/>
                <a:gd name="connsiteX1" fmla="*/ 64085 w 466981"/>
                <a:gd name="connsiteY1" fmla="*/ 0 h 559728"/>
                <a:gd name="connsiteX2" fmla="*/ 405871 w 466981"/>
                <a:gd name="connsiteY2" fmla="*/ 463196 h 559728"/>
                <a:gd name="connsiteX3" fmla="*/ 405871 w 466981"/>
                <a:gd name="connsiteY3" fmla="*/ 0 h 559728"/>
                <a:gd name="connsiteX4" fmla="*/ 466981 w 466981"/>
                <a:gd name="connsiteY4" fmla="*/ 0 h 559728"/>
                <a:gd name="connsiteX5" fmla="*/ 466981 w 466981"/>
                <a:gd name="connsiteY5" fmla="*/ 559729 h 559728"/>
                <a:gd name="connsiteX6" fmla="*/ 402896 w 466981"/>
                <a:gd name="connsiteY6" fmla="*/ 559729 h 559728"/>
                <a:gd name="connsiteX7" fmla="*/ 61110 w 466981"/>
                <a:gd name="connsiteY7" fmla="*/ 96533 h 559728"/>
                <a:gd name="connsiteX8" fmla="*/ 61110 w 466981"/>
                <a:gd name="connsiteY8" fmla="*/ 559729 h 559728"/>
                <a:gd name="connsiteX9" fmla="*/ 0 w 466981"/>
                <a:gd name="connsiteY9" fmla="*/ 559729 h 559728"/>
                <a:gd name="connsiteX10" fmla="*/ 0 w 466981"/>
                <a:gd name="connsiteY10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981" h="559728">
                  <a:moveTo>
                    <a:pt x="0" y="0"/>
                  </a:moveTo>
                  <a:lnTo>
                    <a:pt x="64085" y="0"/>
                  </a:lnTo>
                  <a:lnTo>
                    <a:pt x="405871" y="463196"/>
                  </a:lnTo>
                  <a:lnTo>
                    <a:pt x="405871" y="0"/>
                  </a:lnTo>
                  <a:lnTo>
                    <a:pt x="466981" y="0"/>
                  </a:lnTo>
                  <a:lnTo>
                    <a:pt x="466981" y="559729"/>
                  </a:lnTo>
                  <a:lnTo>
                    <a:pt x="402896" y="559729"/>
                  </a:lnTo>
                  <a:lnTo>
                    <a:pt x="61110" y="96533"/>
                  </a:lnTo>
                  <a:lnTo>
                    <a:pt x="61110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174198A2-BA91-A07C-6FAB-D8D222B6FE93}"/>
                </a:ext>
              </a:extLst>
            </p:cNvPr>
            <p:cNvSpPr/>
            <p:nvPr/>
          </p:nvSpPr>
          <p:spPr>
            <a:xfrm>
              <a:off x="13750412" y="4221081"/>
              <a:ext cx="340974" cy="559728"/>
            </a:xfrm>
            <a:custGeom>
              <a:avLst/>
              <a:gdLst>
                <a:gd name="connsiteX0" fmla="*/ 0 w 340974"/>
                <a:gd name="connsiteY0" fmla="*/ 0 h 559728"/>
                <a:gd name="connsiteX1" fmla="*/ 66248 w 340974"/>
                <a:gd name="connsiteY1" fmla="*/ 0 h 559728"/>
                <a:gd name="connsiteX2" fmla="*/ 66248 w 340974"/>
                <a:gd name="connsiteY2" fmla="*/ 503080 h 559728"/>
                <a:gd name="connsiteX3" fmla="*/ 340975 w 340974"/>
                <a:gd name="connsiteY3" fmla="*/ 503080 h 559728"/>
                <a:gd name="connsiteX4" fmla="*/ 340975 w 340974"/>
                <a:gd name="connsiteY4" fmla="*/ 559729 h 559728"/>
                <a:gd name="connsiteX5" fmla="*/ 0 w 340974"/>
                <a:gd name="connsiteY5" fmla="*/ 559729 h 559728"/>
                <a:gd name="connsiteX6" fmla="*/ 0 w 340974"/>
                <a:gd name="connsiteY6" fmla="*/ 0 h 55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974" h="559728">
                  <a:moveTo>
                    <a:pt x="0" y="0"/>
                  </a:moveTo>
                  <a:lnTo>
                    <a:pt x="66248" y="0"/>
                  </a:lnTo>
                  <a:lnTo>
                    <a:pt x="66248" y="503080"/>
                  </a:lnTo>
                  <a:lnTo>
                    <a:pt x="340975" y="503080"/>
                  </a:lnTo>
                  <a:lnTo>
                    <a:pt x="340975" y="559729"/>
                  </a:lnTo>
                  <a:lnTo>
                    <a:pt x="0" y="5597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30" name="Rechthoek 29">
            <a:extLst>
              <a:ext uri="{FF2B5EF4-FFF2-40B4-BE49-F238E27FC236}">
                <a16:creationId xmlns:a16="http://schemas.microsoft.com/office/drawing/2014/main" id="{BD513793-3B36-B1F5-A795-0036D91C95D0}"/>
              </a:ext>
            </a:extLst>
          </p:cNvPr>
          <p:cNvSpPr/>
          <p:nvPr userDrawn="1"/>
        </p:nvSpPr>
        <p:spPr>
          <a:xfrm>
            <a:off x="0" y="1592263"/>
            <a:ext cx="5011892" cy="4008437"/>
          </a:xfrm>
          <a:prstGeom prst="rect">
            <a:avLst/>
          </a:prstGeom>
          <a:gradFill>
            <a:gsLst>
              <a:gs pos="69000">
                <a:srgbClr val="384C81"/>
              </a:gs>
              <a:gs pos="100000">
                <a:srgbClr val="3A5086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9A8333E0-3E7B-6915-B500-0E92954C564D}"/>
              </a:ext>
            </a:extLst>
          </p:cNvPr>
          <p:cNvSpPr/>
          <p:nvPr userDrawn="1"/>
        </p:nvSpPr>
        <p:spPr>
          <a:xfrm>
            <a:off x="0" y="-425941"/>
            <a:ext cx="128868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Logo animation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01A2A1C-796B-82F0-698A-182245D30C1B}"/>
              </a:ext>
            </a:extLst>
          </p:cNvPr>
          <p:cNvGrpSpPr/>
          <p:nvPr userDrawn="1"/>
        </p:nvGrpSpPr>
        <p:grpSpPr>
          <a:xfrm>
            <a:off x="3298088" y="2074241"/>
            <a:ext cx="5439512" cy="2706568"/>
            <a:chOff x="3298088" y="2059968"/>
            <a:chExt cx="5439512" cy="2706568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0C38A316-4718-0A59-E7F1-19D8DC1E1815}"/>
                </a:ext>
              </a:extLst>
            </p:cNvPr>
            <p:cNvGrpSpPr/>
            <p:nvPr/>
          </p:nvGrpSpPr>
          <p:grpSpPr>
            <a:xfrm>
              <a:off x="5038255" y="2574672"/>
              <a:ext cx="2270685" cy="583388"/>
              <a:chOff x="12683142" y="2588945"/>
              <a:chExt cx="2270685" cy="583388"/>
            </a:xfrm>
          </p:grpSpPr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7F5093A6-58EC-E3A1-F4BF-193F6810EC75}"/>
                  </a:ext>
                </a:extLst>
              </p:cNvPr>
              <p:cNvSpPr/>
              <p:nvPr/>
            </p:nvSpPr>
            <p:spPr>
              <a:xfrm>
                <a:off x="12683142" y="2588945"/>
                <a:ext cx="607048" cy="583388"/>
              </a:xfrm>
              <a:custGeom>
                <a:avLst/>
                <a:gdLst>
                  <a:gd name="connsiteX0" fmla="*/ 303524 w 607048"/>
                  <a:gd name="connsiteY0" fmla="*/ 583389 h 583388"/>
                  <a:gd name="connsiteX1" fmla="*/ 181574 w 607048"/>
                  <a:gd name="connsiteY1" fmla="*/ 562027 h 583388"/>
                  <a:gd name="connsiteX2" fmla="*/ 85446 w 607048"/>
                  <a:gd name="connsiteY2" fmla="*/ 501592 h 583388"/>
                  <a:gd name="connsiteX3" fmla="*/ 22443 w 607048"/>
                  <a:gd name="connsiteY3" fmla="*/ 409116 h 583388"/>
                  <a:gd name="connsiteX4" fmla="*/ 0 w 607048"/>
                  <a:gd name="connsiteY4" fmla="*/ 291627 h 583388"/>
                  <a:gd name="connsiteX5" fmla="*/ 22849 w 607048"/>
                  <a:gd name="connsiteY5" fmla="*/ 176301 h 583388"/>
                  <a:gd name="connsiteX6" fmla="*/ 86934 w 607048"/>
                  <a:gd name="connsiteY6" fmla="*/ 83554 h 583388"/>
                  <a:gd name="connsiteX7" fmla="*/ 183467 w 607048"/>
                  <a:gd name="connsiteY7" fmla="*/ 22038 h 583388"/>
                  <a:gd name="connsiteX8" fmla="*/ 303524 w 607048"/>
                  <a:gd name="connsiteY8" fmla="*/ 0 h 583388"/>
                  <a:gd name="connsiteX9" fmla="*/ 425475 w 607048"/>
                  <a:gd name="connsiteY9" fmla="*/ 21362 h 583388"/>
                  <a:gd name="connsiteX10" fmla="*/ 521602 w 607048"/>
                  <a:gd name="connsiteY10" fmla="*/ 81796 h 583388"/>
                  <a:gd name="connsiteX11" fmla="*/ 584605 w 607048"/>
                  <a:gd name="connsiteY11" fmla="*/ 174273 h 583388"/>
                  <a:gd name="connsiteX12" fmla="*/ 607049 w 607048"/>
                  <a:gd name="connsiteY12" fmla="*/ 291762 h 583388"/>
                  <a:gd name="connsiteX13" fmla="*/ 584200 w 607048"/>
                  <a:gd name="connsiteY13" fmla="*/ 406952 h 583388"/>
                  <a:gd name="connsiteX14" fmla="*/ 520115 w 607048"/>
                  <a:gd name="connsiteY14" fmla="*/ 499700 h 583388"/>
                  <a:gd name="connsiteX15" fmla="*/ 423582 w 607048"/>
                  <a:gd name="connsiteY15" fmla="*/ 561216 h 583388"/>
                  <a:gd name="connsiteX16" fmla="*/ 303524 w 607048"/>
                  <a:gd name="connsiteY16" fmla="*/ 583253 h 583388"/>
                  <a:gd name="connsiteX17" fmla="*/ 453056 w 607048"/>
                  <a:gd name="connsiteY17" fmla="*/ 292573 h 583388"/>
                  <a:gd name="connsiteX18" fmla="*/ 433857 w 607048"/>
                  <a:gd name="connsiteY18" fmla="*/ 209019 h 583388"/>
                  <a:gd name="connsiteX19" fmla="*/ 381264 w 607048"/>
                  <a:gd name="connsiteY19" fmla="*/ 151559 h 583388"/>
                  <a:gd name="connsiteX20" fmla="*/ 303524 w 607048"/>
                  <a:gd name="connsiteY20" fmla="*/ 130603 h 583388"/>
                  <a:gd name="connsiteX21" fmla="*/ 226190 w 607048"/>
                  <a:gd name="connsiteY21" fmla="*/ 151289 h 583388"/>
                  <a:gd name="connsiteX22" fmla="*/ 173191 w 607048"/>
                  <a:gd name="connsiteY22" fmla="*/ 207938 h 583388"/>
                  <a:gd name="connsiteX23" fmla="*/ 153993 w 607048"/>
                  <a:gd name="connsiteY23" fmla="*/ 291221 h 583388"/>
                  <a:gd name="connsiteX24" fmla="*/ 173191 w 607048"/>
                  <a:gd name="connsiteY24" fmla="*/ 374775 h 583388"/>
                  <a:gd name="connsiteX25" fmla="*/ 226190 w 607048"/>
                  <a:gd name="connsiteY25" fmla="*/ 432235 h 583388"/>
                  <a:gd name="connsiteX26" fmla="*/ 303524 w 607048"/>
                  <a:gd name="connsiteY26" fmla="*/ 453191 h 583388"/>
                  <a:gd name="connsiteX27" fmla="*/ 381264 w 607048"/>
                  <a:gd name="connsiteY27" fmla="*/ 432505 h 583388"/>
                  <a:gd name="connsiteX28" fmla="*/ 433857 w 607048"/>
                  <a:gd name="connsiteY28" fmla="*/ 375451 h 583388"/>
                  <a:gd name="connsiteX29" fmla="*/ 453056 w 607048"/>
                  <a:gd name="connsiteY29" fmla="*/ 292573 h 58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07048" h="583388">
                    <a:moveTo>
                      <a:pt x="303524" y="583389"/>
                    </a:moveTo>
                    <a:cubicBezTo>
                      <a:pt x="259314" y="583389"/>
                      <a:pt x="218754" y="576223"/>
                      <a:pt x="181574" y="562027"/>
                    </a:cubicBezTo>
                    <a:cubicBezTo>
                      <a:pt x="144529" y="547831"/>
                      <a:pt x="112487" y="527686"/>
                      <a:pt x="85446" y="501592"/>
                    </a:cubicBezTo>
                    <a:cubicBezTo>
                      <a:pt x="58406" y="475634"/>
                      <a:pt x="37450" y="444808"/>
                      <a:pt x="22443" y="409116"/>
                    </a:cubicBezTo>
                    <a:cubicBezTo>
                      <a:pt x="7436" y="373558"/>
                      <a:pt x="0" y="334350"/>
                      <a:pt x="0" y="291627"/>
                    </a:cubicBezTo>
                    <a:cubicBezTo>
                      <a:pt x="0" y="248903"/>
                      <a:pt x="7571" y="211994"/>
                      <a:pt x="22849" y="176301"/>
                    </a:cubicBezTo>
                    <a:cubicBezTo>
                      <a:pt x="38126" y="140743"/>
                      <a:pt x="59353" y="109782"/>
                      <a:pt x="86934" y="83554"/>
                    </a:cubicBezTo>
                    <a:cubicBezTo>
                      <a:pt x="114379" y="57325"/>
                      <a:pt x="146557" y="36774"/>
                      <a:pt x="183467" y="22038"/>
                    </a:cubicBezTo>
                    <a:cubicBezTo>
                      <a:pt x="220241" y="7301"/>
                      <a:pt x="260260" y="0"/>
                      <a:pt x="303524" y="0"/>
                    </a:cubicBezTo>
                    <a:cubicBezTo>
                      <a:pt x="346788" y="0"/>
                      <a:pt x="388295" y="7166"/>
                      <a:pt x="425475" y="21362"/>
                    </a:cubicBezTo>
                    <a:cubicBezTo>
                      <a:pt x="462520" y="35558"/>
                      <a:pt x="494562" y="55702"/>
                      <a:pt x="521602" y="81796"/>
                    </a:cubicBezTo>
                    <a:cubicBezTo>
                      <a:pt x="548642" y="107890"/>
                      <a:pt x="569598" y="138580"/>
                      <a:pt x="584605" y="174273"/>
                    </a:cubicBezTo>
                    <a:cubicBezTo>
                      <a:pt x="599613" y="209831"/>
                      <a:pt x="607049" y="249039"/>
                      <a:pt x="607049" y="291762"/>
                    </a:cubicBezTo>
                    <a:cubicBezTo>
                      <a:pt x="607049" y="334485"/>
                      <a:pt x="599477" y="371395"/>
                      <a:pt x="584200" y="406952"/>
                    </a:cubicBezTo>
                    <a:cubicBezTo>
                      <a:pt x="568922" y="442510"/>
                      <a:pt x="547560" y="473471"/>
                      <a:pt x="520115" y="499700"/>
                    </a:cubicBezTo>
                    <a:cubicBezTo>
                      <a:pt x="492669" y="525929"/>
                      <a:pt x="460492" y="546479"/>
                      <a:pt x="423582" y="561216"/>
                    </a:cubicBezTo>
                    <a:cubicBezTo>
                      <a:pt x="386808" y="575953"/>
                      <a:pt x="346788" y="583253"/>
                      <a:pt x="303524" y="583253"/>
                    </a:cubicBezTo>
                    <a:close/>
                    <a:moveTo>
                      <a:pt x="453056" y="292573"/>
                    </a:moveTo>
                    <a:cubicBezTo>
                      <a:pt x="453056" y="261207"/>
                      <a:pt x="446701" y="233220"/>
                      <a:pt x="433857" y="209019"/>
                    </a:cubicBezTo>
                    <a:cubicBezTo>
                      <a:pt x="421148" y="184683"/>
                      <a:pt x="403572" y="165620"/>
                      <a:pt x="381264" y="151559"/>
                    </a:cubicBezTo>
                    <a:cubicBezTo>
                      <a:pt x="358956" y="137499"/>
                      <a:pt x="332998" y="130603"/>
                      <a:pt x="303524" y="130603"/>
                    </a:cubicBezTo>
                    <a:cubicBezTo>
                      <a:pt x="274051" y="130603"/>
                      <a:pt x="248768" y="137499"/>
                      <a:pt x="226190" y="151289"/>
                    </a:cubicBezTo>
                    <a:cubicBezTo>
                      <a:pt x="203611" y="165079"/>
                      <a:pt x="185900" y="184007"/>
                      <a:pt x="173191" y="207938"/>
                    </a:cubicBezTo>
                    <a:cubicBezTo>
                      <a:pt x="160483" y="232003"/>
                      <a:pt x="153993" y="259719"/>
                      <a:pt x="153993" y="291221"/>
                    </a:cubicBezTo>
                    <a:cubicBezTo>
                      <a:pt x="153993" y="322723"/>
                      <a:pt x="160347" y="350574"/>
                      <a:pt x="173191" y="374775"/>
                    </a:cubicBezTo>
                    <a:cubicBezTo>
                      <a:pt x="185900" y="399111"/>
                      <a:pt x="203611" y="418174"/>
                      <a:pt x="226190" y="432235"/>
                    </a:cubicBezTo>
                    <a:cubicBezTo>
                      <a:pt x="248768" y="446296"/>
                      <a:pt x="274591" y="453191"/>
                      <a:pt x="303524" y="453191"/>
                    </a:cubicBezTo>
                    <a:cubicBezTo>
                      <a:pt x="332457" y="453191"/>
                      <a:pt x="358821" y="446296"/>
                      <a:pt x="381264" y="432505"/>
                    </a:cubicBezTo>
                    <a:cubicBezTo>
                      <a:pt x="403572" y="418715"/>
                      <a:pt x="421148" y="399787"/>
                      <a:pt x="433857" y="375451"/>
                    </a:cubicBezTo>
                    <a:cubicBezTo>
                      <a:pt x="446566" y="351115"/>
                      <a:pt x="453056" y="323534"/>
                      <a:pt x="453056" y="2925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6" name="Vrije vorm: vorm 45">
                <a:extLst>
                  <a:ext uri="{FF2B5EF4-FFF2-40B4-BE49-F238E27FC236}">
                    <a16:creationId xmlns:a16="http://schemas.microsoft.com/office/drawing/2014/main" id="{D9881723-5BC9-DE05-9217-54CA0EAAD277}"/>
                  </a:ext>
                </a:extLst>
              </p:cNvPr>
              <p:cNvSpPr/>
              <p:nvPr/>
            </p:nvSpPr>
            <p:spPr>
              <a:xfrm>
                <a:off x="13396728" y="2600843"/>
                <a:ext cx="421959" cy="559863"/>
              </a:xfrm>
              <a:custGeom>
                <a:avLst/>
                <a:gdLst>
                  <a:gd name="connsiteX0" fmla="*/ 135 w 421959"/>
                  <a:gd name="connsiteY0" fmla="*/ 0 h 559863"/>
                  <a:gd name="connsiteX1" fmla="*/ 203341 w 421959"/>
                  <a:gd name="connsiteY1" fmla="*/ 0 h 559863"/>
                  <a:gd name="connsiteX2" fmla="*/ 320019 w 421959"/>
                  <a:gd name="connsiteY2" fmla="*/ 23254 h 559863"/>
                  <a:gd name="connsiteX3" fmla="*/ 395460 w 421959"/>
                  <a:gd name="connsiteY3" fmla="*/ 89232 h 559863"/>
                  <a:gd name="connsiteX4" fmla="*/ 421960 w 421959"/>
                  <a:gd name="connsiteY4" fmla="*/ 190903 h 559863"/>
                  <a:gd name="connsiteX5" fmla="*/ 363824 w 421959"/>
                  <a:gd name="connsiteY5" fmla="*/ 331511 h 559863"/>
                  <a:gd name="connsiteX6" fmla="*/ 203206 w 421959"/>
                  <a:gd name="connsiteY6" fmla="*/ 382346 h 559863"/>
                  <a:gd name="connsiteX7" fmla="*/ 140608 w 421959"/>
                  <a:gd name="connsiteY7" fmla="*/ 382346 h 559863"/>
                  <a:gd name="connsiteX8" fmla="*/ 140608 w 421959"/>
                  <a:gd name="connsiteY8" fmla="*/ 559864 h 559863"/>
                  <a:gd name="connsiteX9" fmla="*/ 0 w 421959"/>
                  <a:gd name="connsiteY9" fmla="*/ 559864 h 559863"/>
                  <a:gd name="connsiteX10" fmla="*/ 0 w 421959"/>
                  <a:gd name="connsiteY10" fmla="*/ 0 h 559863"/>
                  <a:gd name="connsiteX11" fmla="*/ 181303 w 421959"/>
                  <a:gd name="connsiteY11" fmla="*/ 274051 h 559863"/>
                  <a:gd name="connsiteX12" fmla="*/ 278512 w 421959"/>
                  <a:gd name="connsiteY12" fmla="*/ 190767 h 559863"/>
                  <a:gd name="connsiteX13" fmla="*/ 181303 w 421959"/>
                  <a:gd name="connsiteY13" fmla="*/ 108295 h 559863"/>
                  <a:gd name="connsiteX14" fmla="*/ 140743 w 421959"/>
                  <a:gd name="connsiteY14" fmla="*/ 108295 h 559863"/>
                  <a:gd name="connsiteX15" fmla="*/ 140743 w 421959"/>
                  <a:gd name="connsiteY15" fmla="*/ 274051 h 559863"/>
                  <a:gd name="connsiteX16" fmla="*/ 181303 w 421959"/>
                  <a:gd name="connsiteY16" fmla="*/ 274051 h 55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1959" h="559863">
                    <a:moveTo>
                      <a:pt x="135" y="0"/>
                    </a:moveTo>
                    <a:lnTo>
                      <a:pt x="203341" y="0"/>
                    </a:lnTo>
                    <a:cubicBezTo>
                      <a:pt x="248498" y="0"/>
                      <a:pt x="287435" y="7706"/>
                      <a:pt x="320019" y="23254"/>
                    </a:cubicBezTo>
                    <a:cubicBezTo>
                      <a:pt x="352602" y="38667"/>
                      <a:pt x="377884" y="60705"/>
                      <a:pt x="395460" y="89232"/>
                    </a:cubicBezTo>
                    <a:cubicBezTo>
                      <a:pt x="413172" y="117759"/>
                      <a:pt x="421960" y="151559"/>
                      <a:pt x="421960" y="190903"/>
                    </a:cubicBezTo>
                    <a:cubicBezTo>
                      <a:pt x="421960" y="250796"/>
                      <a:pt x="402491" y="297711"/>
                      <a:pt x="363824" y="331511"/>
                    </a:cubicBezTo>
                    <a:cubicBezTo>
                      <a:pt x="325021" y="365446"/>
                      <a:pt x="271482" y="382346"/>
                      <a:pt x="203206" y="382346"/>
                    </a:cubicBezTo>
                    <a:lnTo>
                      <a:pt x="140608" y="382346"/>
                    </a:lnTo>
                    <a:lnTo>
                      <a:pt x="140608" y="559864"/>
                    </a:lnTo>
                    <a:lnTo>
                      <a:pt x="0" y="559864"/>
                    </a:lnTo>
                    <a:lnTo>
                      <a:pt x="0" y="0"/>
                    </a:lnTo>
                    <a:close/>
                    <a:moveTo>
                      <a:pt x="181303" y="274051"/>
                    </a:moveTo>
                    <a:cubicBezTo>
                      <a:pt x="246064" y="274051"/>
                      <a:pt x="278512" y="246335"/>
                      <a:pt x="278512" y="190767"/>
                    </a:cubicBezTo>
                    <a:cubicBezTo>
                      <a:pt x="278512" y="135200"/>
                      <a:pt x="246064" y="108295"/>
                      <a:pt x="181303" y="108295"/>
                    </a:cubicBezTo>
                    <a:lnTo>
                      <a:pt x="140743" y="108295"/>
                    </a:lnTo>
                    <a:lnTo>
                      <a:pt x="140743" y="274051"/>
                    </a:lnTo>
                    <a:lnTo>
                      <a:pt x="181303" y="27405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5E0C10EB-E6DD-14BB-AA70-C1151DA0A713}"/>
                  </a:ext>
                </a:extLst>
              </p:cNvPr>
              <p:cNvSpPr/>
              <p:nvPr/>
            </p:nvSpPr>
            <p:spPr>
              <a:xfrm>
                <a:off x="13914680" y="2600843"/>
                <a:ext cx="399110" cy="559458"/>
              </a:xfrm>
              <a:custGeom>
                <a:avLst/>
                <a:gdLst>
                  <a:gd name="connsiteX0" fmla="*/ 0 w 399110"/>
                  <a:gd name="connsiteY0" fmla="*/ 0 h 559458"/>
                  <a:gd name="connsiteX1" fmla="*/ 388835 w 399110"/>
                  <a:gd name="connsiteY1" fmla="*/ 0 h 559458"/>
                  <a:gd name="connsiteX2" fmla="*/ 388835 w 399110"/>
                  <a:gd name="connsiteY2" fmla="*/ 112622 h 559458"/>
                  <a:gd name="connsiteX3" fmla="*/ 135470 w 399110"/>
                  <a:gd name="connsiteY3" fmla="*/ 112622 h 559458"/>
                  <a:gd name="connsiteX4" fmla="*/ 135470 w 399110"/>
                  <a:gd name="connsiteY4" fmla="*/ 220106 h 559458"/>
                  <a:gd name="connsiteX5" fmla="*/ 358686 w 399110"/>
                  <a:gd name="connsiteY5" fmla="*/ 220106 h 559458"/>
                  <a:gd name="connsiteX6" fmla="*/ 358686 w 399110"/>
                  <a:gd name="connsiteY6" fmla="*/ 332728 h 559458"/>
                  <a:gd name="connsiteX7" fmla="*/ 135470 w 399110"/>
                  <a:gd name="connsiteY7" fmla="*/ 332728 h 559458"/>
                  <a:gd name="connsiteX8" fmla="*/ 135470 w 399110"/>
                  <a:gd name="connsiteY8" fmla="*/ 446836 h 559458"/>
                  <a:gd name="connsiteX9" fmla="*/ 399111 w 399110"/>
                  <a:gd name="connsiteY9" fmla="*/ 446836 h 559458"/>
                  <a:gd name="connsiteX10" fmla="*/ 399111 w 399110"/>
                  <a:gd name="connsiteY10" fmla="*/ 559458 h 559458"/>
                  <a:gd name="connsiteX11" fmla="*/ 0 w 399110"/>
                  <a:gd name="connsiteY11" fmla="*/ 559458 h 559458"/>
                  <a:gd name="connsiteX12" fmla="*/ 0 w 399110"/>
                  <a:gd name="connsiteY12" fmla="*/ 0 h 55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9110" h="559458">
                    <a:moveTo>
                      <a:pt x="0" y="0"/>
                    </a:moveTo>
                    <a:lnTo>
                      <a:pt x="388835" y="0"/>
                    </a:lnTo>
                    <a:lnTo>
                      <a:pt x="388835" y="112622"/>
                    </a:lnTo>
                    <a:lnTo>
                      <a:pt x="135470" y="112622"/>
                    </a:lnTo>
                    <a:lnTo>
                      <a:pt x="135470" y="220106"/>
                    </a:lnTo>
                    <a:lnTo>
                      <a:pt x="358686" y="220106"/>
                    </a:lnTo>
                    <a:lnTo>
                      <a:pt x="358686" y="332728"/>
                    </a:lnTo>
                    <a:lnTo>
                      <a:pt x="135470" y="332728"/>
                    </a:lnTo>
                    <a:lnTo>
                      <a:pt x="135470" y="446836"/>
                    </a:lnTo>
                    <a:lnTo>
                      <a:pt x="399111" y="446836"/>
                    </a:lnTo>
                    <a:lnTo>
                      <a:pt x="399111" y="559458"/>
                    </a:lnTo>
                    <a:lnTo>
                      <a:pt x="0" y="559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75913B78-8523-C93A-3CED-2383E629EA50}"/>
                  </a:ext>
                </a:extLst>
              </p:cNvPr>
              <p:cNvSpPr/>
              <p:nvPr/>
            </p:nvSpPr>
            <p:spPr>
              <a:xfrm>
                <a:off x="14439797" y="2600843"/>
                <a:ext cx="514030" cy="559728"/>
              </a:xfrm>
              <a:custGeom>
                <a:avLst/>
                <a:gdLst>
                  <a:gd name="connsiteX0" fmla="*/ 0 w 514030"/>
                  <a:gd name="connsiteY0" fmla="*/ 0 h 559728"/>
                  <a:gd name="connsiteX1" fmla="*/ 126682 w 514030"/>
                  <a:gd name="connsiteY1" fmla="*/ 0 h 559728"/>
                  <a:gd name="connsiteX2" fmla="*/ 378560 w 514030"/>
                  <a:gd name="connsiteY2" fmla="*/ 341786 h 559728"/>
                  <a:gd name="connsiteX3" fmla="*/ 378560 w 514030"/>
                  <a:gd name="connsiteY3" fmla="*/ 0 h 559728"/>
                  <a:gd name="connsiteX4" fmla="*/ 514031 w 514030"/>
                  <a:gd name="connsiteY4" fmla="*/ 0 h 559728"/>
                  <a:gd name="connsiteX5" fmla="*/ 514031 w 514030"/>
                  <a:gd name="connsiteY5" fmla="*/ 559729 h 559728"/>
                  <a:gd name="connsiteX6" fmla="*/ 386672 w 514030"/>
                  <a:gd name="connsiteY6" fmla="*/ 559729 h 559728"/>
                  <a:gd name="connsiteX7" fmla="*/ 134795 w 514030"/>
                  <a:gd name="connsiteY7" fmla="*/ 218754 h 559728"/>
                  <a:gd name="connsiteX8" fmla="*/ 134795 w 514030"/>
                  <a:gd name="connsiteY8" fmla="*/ 559729 h 559728"/>
                  <a:gd name="connsiteX9" fmla="*/ 0 w 514030"/>
                  <a:gd name="connsiteY9" fmla="*/ 559729 h 559728"/>
                  <a:gd name="connsiteX10" fmla="*/ 0 w 514030"/>
                  <a:gd name="connsiteY10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030" h="559728">
                    <a:moveTo>
                      <a:pt x="0" y="0"/>
                    </a:moveTo>
                    <a:lnTo>
                      <a:pt x="126682" y="0"/>
                    </a:lnTo>
                    <a:lnTo>
                      <a:pt x="378560" y="341786"/>
                    </a:lnTo>
                    <a:lnTo>
                      <a:pt x="378560" y="0"/>
                    </a:lnTo>
                    <a:lnTo>
                      <a:pt x="514031" y="0"/>
                    </a:lnTo>
                    <a:lnTo>
                      <a:pt x="514031" y="559729"/>
                    </a:lnTo>
                    <a:lnTo>
                      <a:pt x="386672" y="559729"/>
                    </a:lnTo>
                    <a:lnTo>
                      <a:pt x="134795" y="218754"/>
                    </a:lnTo>
                    <a:lnTo>
                      <a:pt x="134795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86710361-CED6-E058-3ECC-CCAD3F37D5B6}"/>
                </a:ext>
              </a:extLst>
            </p:cNvPr>
            <p:cNvGrpSpPr/>
            <p:nvPr/>
          </p:nvGrpSpPr>
          <p:grpSpPr>
            <a:xfrm>
              <a:off x="5387477" y="3384927"/>
              <a:ext cx="3350123" cy="583388"/>
              <a:chOff x="13032364" y="3399200"/>
              <a:chExt cx="3350123" cy="583388"/>
            </a:xfrm>
          </p:grpSpPr>
          <p:sp>
            <p:nvSpPr>
              <p:cNvPr id="38" name="Vrije vorm: vorm 37">
                <a:extLst>
                  <a:ext uri="{FF2B5EF4-FFF2-40B4-BE49-F238E27FC236}">
                    <a16:creationId xmlns:a16="http://schemas.microsoft.com/office/drawing/2014/main" id="{8494CB3D-191C-0B75-8DE3-15D5C6AC6D99}"/>
                  </a:ext>
                </a:extLst>
              </p:cNvPr>
              <p:cNvSpPr/>
              <p:nvPr/>
            </p:nvSpPr>
            <p:spPr>
              <a:xfrm>
                <a:off x="13032364" y="3399200"/>
                <a:ext cx="376667" cy="583388"/>
              </a:xfrm>
              <a:custGeom>
                <a:avLst/>
                <a:gdLst>
                  <a:gd name="connsiteX0" fmla="*/ 352061 w 376667"/>
                  <a:gd name="connsiteY0" fmla="*/ 507136 h 583388"/>
                  <a:gd name="connsiteX1" fmla="*/ 283515 w 376667"/>
                  <a:gd name="connsiteY1" fmla="*/ 563514 h 583388"/>
                  <a:gd name="connsiteX2" fmla="*/ 178194 w 376667"/>
                  <a:gd name="connsiteY2" fmla="*/ 583389 h 583388"/>
                  <a:gd name="connsiteX3" fmla="*/ 113433 w 376667"/>
                  <a:gd name="connsiteY3" fmla="*/ 577440 h 583388"/>
                  <a:gd name="connsiteX4" fmla="*/ 50430 w 376667"/>
                  <a:gd name="connsiteY4" fmla="*/ 561621 h 583388"/>
                  <a:gd name="connsiteX5" fmla="*/ 0 w 376667"/>
                  <a:gd name="connsiteY5" fmla="*/ 538367 h 583388"/>
                  <a:gd name="connsiteX6" fmla="*/ 8112 w 376667"/>
                  <a:gd name="connsiteY6" fmla="*/ 477256 h 583388"/>
                  <a:gd name="connsiteX7" fmla="*/ 89097 w 376667"/>
                  <a:gd name="connsiteY7" fmla="*/ 511868 h 583388"/>
                  <a:gd name="connsiteX8" fmla="*/ 175219 w 376667"/>
                  <a:gd name="connsiteY8" fmla="*/ 525117 h 583388"/>
                  <a:gd name="connsiteX9" fmla="*/ 273239 w 376667"/>
                  <a:gd name="connsiteY9" fmla="*/ 498618 h 583388"/>
                  <a:gd name="connsiteX10" fmla="*/ 309338 w 376667"/>
                  <a:gd name="connsiteY10" fmla="*/ 426421 h 583388"/>
                  <a:gd name="connsiteX11" fmla="*/ 297981 w 376667"/>
                  <a:gd name="connsiteY11" fmla="*/ 381535 h 583388"/>
                  <a:gd name="connsiteX12" fmla="*/ 257827 w 376667"/>
                  <a:gd name="connsiteY12" fmla="*/ 347600 h 583388"/>
                  <a:gd name="connsiteX13" fmla="*/ 177518 w 376667"/>
                  <a:gd name="connsiteY13" fmla="*/ 315152 h 583388"/>
                  <a:gd name="connsiteX14" fmla="*/ 78146 w 376667"/>
                  <a:gd name="connsiteY14" fmla="*/ 272428 h 583388"/>
                  <a:gd name="connsiteX15" fmla="*/ 25823 w 376667"/>
                  <a:gd name="connsiteY15" fmla="*/ 221593 h 583388"/>
                  <a:gd name="connsiteX16" fmla="*/ 10410 w 376667"/>
                  <a:gd name="connsiteY16" fmla="*/ 152371 h 583388"/>
                  <a:gd name="connsiteX17" fmla="*/ 33665 w 376667"/>
                  <a:gd name="connsiteY17" fmla="*/ 71791 h 583388"/>
                  <a:gd name="connsiteX18" fmla="*/ 98155 w 376667"/>
                  <a:gd name="connsiteY18" fmla="*/ 18793 h 583388"/>
                  <a:gd name="connsiteX19" fmla="*/ 194688 w 376667"/>
                  <a:gd name="connsiteY19" fmla="*/ 0 h 583388"/>
                  <a:gd name="connsiteX20" fmla="*/ 277160 w 376667"/>
                  <a:gd name="connsiteY20" fmla="*/ 10681 h 583388"/>
                  <a:gd name="connsiteX21" fmla="*/ 352332 w 376667"/>
                  <a:gd name="connsiteY21" fmla="*/ 40560 h 583388"/>
                  <a:gd name="connsiteX22" fmla="*/ 341245 w 376667"/>
                  <a:gd name="connsiteY22" fmla="*/ 98696 h 583388"/>
                  <a:gd name="connsiteX23" fmla="*/ 269859 w 376667"/>
                  <a:gd name="connsiteY23" fmla="*/ 68817 h 583388"/>
                  <a:gd name="connsiteX24" fmla="*/ 194688 w 376667"/>
                  <a:gd name="connsiteY24" fmla="*/ 58136 h 583388"/>
                  <a:gd name="connsiteX25" fmla="*/ 107079 w 376667"/>
                  <a:gd name="connsiteY25" fmla="*/ 82066 h 583388"/>
                  <a:gd name="connsiteX26" fmla="*/ 75442 w 376667"/>
                  <a:gd name="connsiteY26" fmla="*/ 148044 h 583388"/>
                  <a:gd name="connsiteX27" fmla="*/ 85717 w 376667"/>
                  <a:gd name="connsiteY27" fmla="*/ 190362 h 583388"/>
                  <a:gd name="connsiteX28" fmla="*/ 122221 w 376667"/>
                  <a:gd name="connsiteY28" fmla="*/ 221999 h 583388"/>
                  <a:gd name="connsiteX29" fmla="*/ 194823 w 376667"/>
                  <a:gd name="connsiteY29" fmla="*/ 252554 h 583388"/>
                  <a:gd name="connsiteX30" fmla="*/ 302307 w 376667"/>
                  <a:gd name="connsiteY30" fmla="*/ 298927 h 583388"/>
                  <a:gd name="connsiteX31" fmla="*/ 359362 w 376667"/>
                  <a:gd name="connsiteY31" fmla="*/ 351926 h 583388"/>
                  <a:gd name="connsiteX32" fmla="*/ 376668 w 376667"/>
                  <a:gd name="connsiteY32" fmla="*/ 421148 h 583388"/>
                  <a:gd name="connsiteX33" fmla="*/ 352332 w 376667"/>
                  <a:gd name="connsiteY33" fmla="*/ 507000 h 58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76667" h="583388">
                    <a:moveTo>
                      <a:pt x="352061" y="507136"/>
                    </a:moveTo>
                    <a:cubicBezTo>
                      <a:pt x="335837" y="531472"/>
                      <a:pt x="312988" y="550265"/>
                      <a:pt x="283515" y="563514"/>
                    </a:cubicBezTo>
                    <a:cubicBezTo>
                      <a:pt x="254041" y="576764"/>
                      <a:pt x="218889" y="583389"/>
                      <a:pt x="178194" y="583389"/>
                    </a:cubicBezTo>
                    <a:cubicBezTo>
                      <a:pt x="157103" y="583389"/>
                      <a:pt x="135471" y="581361"/>
                      <a:pt x="113433" y="577440"/>
                    </a:cubicBezTo>
                    <a:cubicBezTo>
                      <a:pt x="91395" y="573519"/>
                      <a:pt x="70304" y="568246"/>
                      <a:pt x="50430" y="561621"/>
                    </a:cubicBezTo>
                    <a:cubicBezTo>
                      <a:pt x="30555" y="554997"/>
                      <a:pt x="13655" y="547290"/>
                      <a:pt x="0" y="538367"/>
                    </a:cubicBezTo>
                    <a:lnTo>
                      <a:pt x="8112" y="477256"/>
                    </a:lnTo>
                    <a:cubicBezTo>
                      <a:pt x="31637" y="491452"/>
                      <a:pt x="58677" y="503080"/>
                      <a:pt x="89097" y="511868"/>
                    </a:cubicBezTo>
                    <a:cubicBezTo>
                      <a:pt x="119517" y="520656"/>
                      <a:pt x="148315" y="525117"/>
                      <a:pt x="175219" y="525117"/>
                    </a:cubicBezTo>
                    <a:cubicBezTo>
                      <a:pt x="216455" y="525117"/>
                      <a:pt x="249174" y="516329"/>
                      <a:pt x="273239" y="498618"/>
                    </a:cubicBezTo>
                    <a:cubicBezTo>
                      <a:pt x="297305" y="480907"/>
                      <a:pt x="309338" y="456841"/>
                      <a:pt x="309338" y="426421"/>
                    </a:cubicBezTo>
                    <a:cubicBezTo>
                      <a:pt x="309338" y="408710"/>
                      <a:pt x="305552" y="393838"/>
                      <a:pt x="297981" y="381535"/>
                    </a:cubicBezTo>
                    <a:cubicBezTo>
                      <a:pt x="290410" y="369232"/>
                      <a:pt x="277025" y="358010"/>
                      <a:pt x="257827" y="347600"/>
                    </a:cubicBezTo>
                    <a:cubicBezTo>
                      <a:pt x="238628" y="337324"/>
                      <a:pt x="211859" y="326508"/>
                      <a:pt x="177518" y="315152"/>
                    </a:cubicBezTo>
                    <a:cubicBezTo>
                      <a:pt x="135741" y="301361"/>
                      <a:pt x="102617" y="287165"/>
                      <a:pt x="78146" y="272428"/>
                    </a:cubicBezTo>
                    <a:cubicBezTo>
                      <a:pt x="53539" y="257692"/>
                      <a:pt x="36234" y="240791"/>
                      <a:pt x="25823" y="221593"/>
                    </a:cubicBezTo>
                    <a:cubicBezTo>
                      <a:pt x="15548" y="202395"/>
                      <a:pt x="10410" y="179411"/>
                      <a:pt x="10410" y="152371"/>
                    </a:cubicBezTo>
                    <a:cubicBezTo>
                      <a:pt x="10410" y="121410"/>
                      <a:pt x="18117" y="94505"/>
                      <a:pt x="33665" y="71791"/>
                    </a:cubicBezTo>
                    <a:cubicBezTo>
                      <a:pt x="49078" y="48942"/>
                      <a:pt x="70574" y="31231"/>
                      <a:pt x="98155" y="18793"/>
                    </a:cubicBezTo>
                    <a:cubicBezTo>
                      <a:pt x="125601" y="6219"/>
                      <a:pt x="157779" y="0"/>
                      <a:pt x="194688" y="0"/>
                    </a:cubicBezTo>
                    <a:cubicBezTo>
                      <a:pt x="221728" y="0"/>
                      <a:pt x="249174" y="3515"/>
                      <a:pt x="277160" y="10681"/>
                    </a:cubicBezTo>
                    <a:cubicBezTo>
                      <a:pt x="305147" y="17846"/>
                      <a:pt x="330159" y="27716"/>
                      <a:pt x="352332" y="40560"/>
                    </a:cubicBezTo>
                    <a:lnTo>
                      <a:pt x="341245" y="98696"/>
                    </a:lnTo>
                    <a:cubicBezTo>
                      <a:pt x="319613" y="85987"/>
                      <a:pt x="295818" y="75983"/>
                      <a:pt x="269859" y="68817"/>
                    </a:cubicBezTo>
                    <a:cubicBezTo>
                      <a:pt x="243766" y="61651"/>
                      <a:pt x="218754" y="58136"/>
                      <a:pt x="194688" y="58136"/>
                    </a:cubicBezTo>
                    <a:cubicBezTo>
                      <a:pt x="157373" y="58136"/>
                      <a:pt x="128170" y="66113"/>
                      <a:pt x="107079" y="82066"/>
                    </a:cubicBezTo>
                    <a:cubicBezTo>
                      <a:pt x="85987" y="98020"/>
                      <a:pt x="75442" y="120058"/>
                      <a:pt x="75442" y="148044"/>
                    </a:cubicBezTo>
                    <a:cubicBezTo>
                      <a:pt x="75442" y="164674"/>
                      <a:pt x="78822" y="178870"/>
                      <a:pt x="85717" y="190362"/>
                    </a:cubicBezTo>
                    <a:cubicBezTo>
                      <a:pt x="92612" y="201854"/>
                      <a:pt x="104780" y="212399"/>
                      <a:pt x="122221" y="221999"/>
                    </a:cubicBezTo>
                    <a:cubicBezTo>
                      <a:pt x="139662" y="231598"/>
                      <a:pt x="163863" y="241738"/>
                      <a:pt x="194823" y="252554"/>
                    </a:cubicBezTo>
                    <a:cubicBezTo>
                      <a:pt x="239980" y="267832"/>
                      <a:pt x="275808" y="283244"/>
                      <a:pt x="302307" y="298927"/>
                    </a:cubicBezTo>
                    <a:cubicBezTo>
                      <a:pt x="328807" y="314611"/>
                      <a:pt x="347870" y="332322"/>
                      <a:pt x="359362" y="351926"/>
                    </a:cubicBezTo>
                    <a:cubicBezTo>
                      <a:pt x="370854" y="371530"/>
                      <a:pt x="376668" y="394649"/>
                      <a:pt x="376668" y="421148"/>
                    </a:cubicBezTo>
                    <a:cubicBezTo>
                      <a:pt x="376668" y="454002"/>
                      <a:pt x="368556" y="482665"/>
                      <a:pt x="352332" y="507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39" name="Vrije vorm: vorm 38">
                <a:extLst>
                  <a:ext uri="{FF2B5EF4-FFF2-40B4-BE49-F238E27FC236}">
                    <a16:creationId xmlns:a16="http://schemas.microsoft.com/office/drawing/2014/main" id="{EDB0A230-057E-9E2B-4A59-C0E98353F52D}"/>
                  </a:ext>
                </a:extLst>
              </p:cNvPr>
              <p:cNvSpPr/>
              <p:nvPr/>
            </p:nvSpPr>
            <p:spPr>
              <a:xfrm>
                <a:off x="13510973" y="3402850"/>
                <a:ext cx="475904" cy="575952"/>
              </a:xfrm>
              <a:custGeom>
                <a:avLst/>
                <a:gdLst>
                  <a:gd name="connsiteX0" fmla="*/ 21767 w 475904"/>
                  <a:gd name="connsiteY0" fmla="*/ 174543 h 575952"/>
                  <a:gd name="connsiteX1" fmla="*/ 83689 w 475904"/>
                  <a:gd name="connsiteY1" fmla="*/ 81796 h 575952"/>
                  <a:gd name="connsiteX2" fmla="*/ 178735 w 475904"/>
                  <a:gd name="connsiteY2" fmla="*/ 21362 h 575952"/>
                  <a:gd name="connsiteX3" fmla="*/ 299874 w 475904"/>
                  <a:gd name="connsiteY3" fmla="*/ 0 h 575952"/>
                  <a:gd name="connsiteX4" fmla="*/ 390458 w 475904"/>
                  <a:gd name="connsiteY4" fmla="*/ 12574 h 575952"/>
                  <a:gd name="connsiteX5" fmla="*/ 471443 w 475904"/>
                  <a:gd name="connsiteY5" fmla="*/ 46509 h 575952"/>
                  <a:gd name="connsiteX6" fmla="*/ 459680 w 475904"/>
                  <a:gd name="connsiteY6" fmla="*/ 106132 h 575952"/>
                  <a:gd name="connsiteX7" fmla="*/ 372476 w 475904"/>
                  <a:gd name="connsiteY7" fmla="*/ 71115 h 575952"/>
                  <a:gd name="connsiteX8" fmla="*/ 292573 w 475904"/>
                  <a:gd name="connsiteY8" fmla="*/ 60435 h 575952"/>
                  <a:gd name="connsiteX9" fmla="*/ 176571 w 475904"/>
                  <a:gd name="connsiteY9" fmla="*/ 89502 h 575952"/>
                  <a:gd name="connsiteX10" fmla="*/ 98155 w 475904"/>
                  <a:gd name="connsiteY10" fmla="*/ 169811 h 575952"/>
                  <a:gd name="connsiteX11" fmla="*/ 70169 w 475904"/>
                  <a:gd name="connsiteY11" fmla="*/ 288788 h 575952"/>
                  <a:gd name="connsiteX12" fmla="*/ 98155 w 475904"/>
                  <a:gd name="connsiteY12" fmla="*/ 408845 h 575952"/>
                  <a:gd name="connsiteX13" fmla="*/ 176571 w 475904"/>
                  <a:gd name="connsiteY13" fmla="*/ 487667 h 575952"/>
                  <a:gd name="connsiteX14" fmla="*/ 295547 w 475904"/>
                  <a:gd name="connsiteY14" fmla="*/ 515653 h 575952"/>
                  <a:gd name="connsiteX15" fmla="*/ 380994 w 475904"/>
                  <a:gd name="connsiteY15" fmla="*/ 504567 h 575952"/>
                  <a:gd name="connsiteX16" fmla="*/ 468604 w 475904"/>
                  <a:gd name="connsiteY16" fmla="*/ 473606 h 575952"/>
                  <a:gd name="connsiteX17" fmla="*/ 475904 w 475904"/>
                  <a:gd name="connsiteY17" fmla="*/ 532553 h 575952"/>
                  <a:gd name="connsiteX18" fmla="*/ 291762 w 475904"/>
                  <a:gd name="connsiteY18" fmla="*/ 575953 h 575952"/>
                  <a:gd name="connsiteX19" fmla="*/ 174273 w 475904"/>
                  <a:gd name="connsiteY19" fmla="*/ 554997 h 575952"/>
                  <a:gd name="connsiteX20" fmla="*/ 81796 w 475904"/>
                  <a:gd name="connsiteY20" fmla="*/ 496049 h 575952"/>
                  <a:gd name="connsiteX21" fmla="*/ 21362 w 475904"/>
                  <a:gd name="connsiteY21" fmla="*/ 406141 h 575952"/>
                  <a:gd name="connsiteX22" fmla="*/ 0 w 475904"/>
                  <a:gd name="connsiteY22" fmla="*/ 292303 h 575952"/>
                  <a:gd name="connsiteX23" fmla="*/ 21767 w 475904"/>
                  <a:gd name="connsiteY23" fmla="*/ 174408 h 57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75904" h="575952">
                    <a:moveTo>
                      <a:pt x="21767" y="174543"/>
                    </a:moveTo>
                    <a:cubicBezTo>
                      <a:pt x="36234" y="138715"/>
                      <a:pt x="56919" y="107755"/>
                      <a:pt x="83689" y="81796"/>
                    </a:cubicBezTo>
                    <a:cubicBezTo>
                      <a:pt x="110458" y="55838"/>
                      <a:pt x="142095" y="35693"/>
                      <a:pt x="178735" y="21362"/>
                    </a:cubicBezTo>
                    <a:cubicBezTo>
                      <a:pt x="215239" y="7166"/>
                      <a:pt x="255663" y="0"/>
                      <a:pt x="299874" y="0"/>
                    </a:cubicBezTo>
                    <a:cubicBezTo>
                      <a:pt x="328807" y="0"/>
                      <a:pt x="359091" y="4191"/>
                      <a:pt x="390458" y="12574"/>
                    </a:cubicBezTo>
                    <a:cubicBezTo>
                      <a:pt x="421824" y="20956"/>
                      <a:pt x="448864" y="32178"/>
                      <a:pt x="471443" y="46509"/>
                    </a:cubicBezTo>
                    <a:lnTo>
                      <a:pt x="459680" y="106132"/>
                    </a:lnTo>
                    <a:cubicBezTo>
                      <a:pt x="427232" y="89908"/>
                      <a:pt x="398164" y="78281"/>
                      <a:pt x="372476" y="71115"/>
                    </a:cubicBezTo>
                    <a:cubicBezTo>
                      <a:pt x="346653" y="63950"/>
                      <a:pt x="320019" y="60435"/>
                      <a:pt x="292573" y="60435"/>
                    </a:cubicBezTo>
                    <a:cubicBezTo>
                      <a:pt x="248903" y="60435"/>
                      <a:pt x="210236" y="70169"/>
                      <a:pt x="176571" y="89502"/>
                    </a:cubicBezTo>
                    <a:cubicBezTo>
                      <a:pt x="142907" y="108836"/>
                      <a:pt x="116813" y="135606"/>
                      <a:pt x="98155" y="169811"/>
                    </a:cubicBezTo>
                    <a:cubicBezTo>
                      <a:pt x="79498" y="203882"/>
                      <a:pt x="70169" y="243631"/>
                      <a:pt x="70169" y="288788"/>
                    </a:cubicBezTo>
                    <a:cubicBezTo>
                      <a:pt x="70169" y="333944"/>
                      <a:pt x="79498" y="374910"/>
                      <a:pt x="98155" y="408845"/>
                    </a:cubicBezTo>
                    <a:cubicBezTo>
                      <a:pt x="116813" y="442780"/>
                      <a:pt x="142907" y="469009"/>
                      <a:pt x="176571" y="487667"/>
                    </a:cubicBezTo>
                    <a:cubicBezTo>
                      <a:pt x="210236" y="506324"/>
                      <a:pt x="249850" y="515653"/>
                      <a:pt x="295547" y="515653"/>
                    </a:cubicBezTo>
                    <a:cubicBezTo>
                      <a:pt x="322587" y="515653"/>
                      <a:pt x="350979" y="512003"/>
                      <a:pt x="380994" y="504567"/>
                    </a:cubicBezTo>
                    <a:cubicBezTo>
                      <a:pt x="410873" y="497266"/>
                      <a:pt x="440212" y="486856"/>
                      <a:pt x="468604" y="473606"/>
                    </a:cubicBezTo>
                    <a:lnTo>
                      <a:pt x="475904" y="532553"/>
                    </a:lnTo>
                    <a:cubicBezTo>
                      <a:pt x="417904" y="561486"/>
                      <a:pt x="356658" y="575953"/>
                      <a:pt x="291762" y="575953"/>
                    </a:cubicBezTo>
                    <a:cubicBezTo>
                      <a:pt x="249039" y="575953"/>
                      <a:pt x="209831" y="568922"/>
                      <a:pt x="174273" y="554997"/>
                    </a:cubicBezTo>
                    <a:cubicBezTo>
                      <a:pt x="138715" y="540936"/>
                      <a:pt x="107890" y="521332"/>
                      <a:pt x="81796" y="496049"/>
                    </a:cubicBezTo>
                    <a:cubicBezTo>
                      <a:pt x="55702" y="470767"/>
                      <a:pt x="35693" y="440752"/>
                      <a:pt x="21362" y="406141"/>
                    </a:cubicBezTo>
                    <a:cubicBezTo>
                      <a:pt x="7166" y="371530"/>
                      <a:pt x="0" y="333539"/>
                      <a:pt x="0" y="292303"/>
                    </a:cubicBezTo>
                    <a:cubicBezTo>
                      <a:pt x="0" y="251067"/>
                      <a:pt x="7301" y="210371"/>
                      <a:pt x="21767" y="1744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903BDBB8-5C73-13F1-7DD2-511856A7DDD6}"/>
                  </a:ext>
                </a:extLst>
              </p:cNvPr>
              <p:cNvSpPr/>
              <p:nvPr/>
            </p:nvSpPr>
            <p:spPr>
              <a:xfrm>
                <a:off x="14109774" y="3410962"/>
                <a:ext cx="66248" cy="559728"/>
              </a:xfrm>
              <a:custGeom>
                <a:avLst/>
                <a:gdLst>
                  <a:gd name="connsiteX0" fmla="*/ 0 w 66248"/>
                  <a:gd name="connsiteY0" fmla="*/ 0 h 559728"/>
                  <a:gd name="connsiteX1" fmla="*/ 66248 w 66248"/>
                  <a:gd name="connsiteY1" fmla="*/ 0 h 559728"/>
                  <a:gd name="connsiteX2" fmla="*/ 66248 w 66248"/>
                  <a:gd name="connsiteY2" fmla="*/ 559729 h 559728"/>
                  <a:gd name="connsiteX3" fmla="*/ 0 w 66248"/>
                  <a:gd name="connsiteY3" fmla="*/ 559729 h 559728"/>
                  <a:gd name="connsiteX4" fmla="*/ 0 w 66248"/>
                  <a:gd name="connsiteY4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48" h="559728">
                    <a:moveTo>
                      <a:pt x="0" y="0"/>
                    </a:moveTo>
                    <a:lnTo>
                      <a:pt x="66248" y="0"/>
                    </a:lnTo>
                    <a:lnTo>
                      <a:pt x="66248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0A44D8F3-A55C-55E5-E99F-DDCE9B9BCF2F}"/>
                  </a:ext>
                </a:extLst>
              </p:cNvPr>
              <p:cNvSpPr/>
              <p:nvPr/>
            </p:nvSpPr>
            <p:spPr>
              <a:xfrm>
                <a:off x="14352864" y="3410827"/>
                <a:ext cx="355711" cy="559728"/>
              </a:xfrm>
              <a:custGeom>
                <a:avLst/>
                <a:gdLst>
                  <a:gd name="connsiteX0" fmla="*/ 0 w 355711"/>
                  <a:gd name="connsiteY0" fmla="*/ 135 h 559728"/>
                  <a:gd name="connsiteX1" fmla="*/ 344625 w 355711"/>
                  <a:gd name="connsiteY1" fmla="*/ 135 h 559728"/>
                  <a:gd name="connsiteX2" fmla="*/ 344625 w 355711"/>
                  <a:gd name="connsiteY2" fmla="*/ 56784 h 559728"/>
                  <a:gd name="connsiteX3" fmla="*/ 66248 w 355711"/>
                  <a:gd name="connsiteY3" fmla="*/ 56784 h 559728"/>
                  <a:gd name="connsiteX4" fmla="*/ 66248 w 355711"/>
                  <a:gd name="connsiteY4" fmla="*/ 243901 h 559728"/>
                  <a:gd name="connsiteX5" fmla="*/ 315152 w 355711"/>
                  <a:gd name="connsiteY5" fmla="*/ 243901 h 559728"/>
                  <a:gd name="connsiteX6" fmla="*/ 315152 w 355711"/>
                  <a:gd name="connsiteY6" fmla="*/ 300550 h 559728"/>
                  <a:gd name="connsiteX7" fmla="*/ 66248 w 355711"/>
                  <a:gd name="connsiteY7" fmla="*/ 300550 h 559728"/>
                  <a:gd name="connsiteX8" fmla="*/ 66248 w 355711"/>
                  <a:gd name="connsiteY8" fmla="*/ 503080 h 559728"/>
                  <a:gd name="connsiteX9" fmla="*/ 355712 w 355711"/>
                  <a:gd name="connsiteY9" fmla="*/ 503080 h 559728"/>
                  <a:gd name="connsiteX10" fmla="*/ 355712 w 355711"/>
                  <a:gd name="connsiteY10" fmla="*/ 559729 h 559728"/>
                  <a:gd name="connsiteX11" fmla="*/ 0 w 355711"/>
                  <a:gd name="connsiteY11" fmla="*/ 559729 h 559728"/>
                  <a:gd name="connsiteX12" fmla="*/ 0 w 355711"/>
                  <a:gd name="connsiteY12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5711" h="559728">
                    <a:moveTo>
                      <a:pt x="0" y="135"/>
                    </a:moveTo>
                    <a:lnTo>
                      <a:pt x="344625" y="135"/>
                    </a:lnTo>
                    <a:lnTo>
                      <a:pt x="344625" y="56784"/>
                    </a:lnTo>
                    <a:lnTo>
                      <a:pt x="66248" y="56784"/>
                    </a:lnTo>
                    <a:lnTo>
                      <a:pt x="66248" y="243901"/>
                    </a:lnTo>
                    <a:lnTo>
                      <a:pt x="315152" y="243901"/>
                    </a:lnTo>
                    <a:lnTo>
                      <a:pt x="315152" y="300550"/>
                    </a:lnTo>
                    <a:lnTo>
                      <a:pt x="66248" y="300550"/>
                    </a:lnTo>
                    <a:lnTo>
                      <a:pt x="66248" y="503080"/>
                    </a:lnTo>
                    <a:lnTo>
                      <a:pt x="355712" y="503080"/>
                    </a:lnTo>
                    <a:lnTo>
                      <a:pt x="355712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2" name="Vrije vorm: vorm 41">
                <a:extLst>
                  <a:ext uri="{FF2B5EF4-FFF2-40B4-BE49-F238E27FC236}">
                    <a16:creationId xmlns:a16="http://schemas.microsoft.com/office/drawing/2014/main" id="{A88601AD-4963-AF3D-6683-27AEBAD34E37}"/>
                  </a:ext>
                </a:extLst>
              </p:cNvPr>
              <p:cNvSpPr/>
              <p:nvPr/>
            </p:nvSpPr>
            <p:spPr>
              <a:xfrm>
                <a:off x="14841071" y="3410962"/>
                <a:ext cx="466981" cy="559728"/>
              </a:xfrm>
              <a:custGeom>
                <a:avLst/>
                <a:gdLst>
                  <a:gd name="connsiteX0" fmla="*/ 0 w 466981"/>
                  <a:gd name="connsiteY0" fmla="*/ 0 h 559728"/>
                  <a:gd name="connsiteX1" fmla="*/ 64085 w 466981"/>
                  <a:gd name="connsiteY1" fmla="*/ 0 h 559728"/>
                  <a:gd name="connsiteX2" fmla="*/ 405871 w 466981"/>
                  <a:gd name="connsiteY2" fmla="*/ 463196 h 559728"/>
                  <a:gd name="connsiteX3" fmla="*/ 405871 w 466981"/>
                  <a:gd name="connsiteY3" fmla="*/ 0 h 559728"/>
                  <a:gd name="connsiteX4" fmla="*/ 466981 w 466981"/>
                  <a:gd name="connsiteY4" fmla="*/ 0 h 559728"/>
                  <a:gd name="connsiteX5" fmla="*/ 466981 w 466981"/>
                  <a:gd name="connsiteY5" fmla="*/ 559729 h 559728"/>
                  <a:gd name="connsiteX6" fmla="*/ 402896 w 466981"/>
                  <a:gd name="connsiteY6" fmla="*/ 559729 h 559728"/>
                  <a:gd name="connsiteX7" fmla="*/ 61110 w 466981"/>
                  <a:gd name="connsiteY7" fmla="*/ 96533 h 559728"/>
                  <a:gd name="connsiteX8" fmla="*/ 61110 w 466981"/>
                  <a:gd name="connsiteY8" fmla="*/ 559729 h 559728"/>
                  <a:gd name="connsiteX9" fmla="*/ 0 w 466981"/>
                  <a:gd name="connsiteY9" fmla="*/ 559729 h 559728"/>
                  <a:gd name="connsiteX10" fmla="*/ 0 w 466981"/>
                  <a:gd name="connsiteY10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6981" h="559728">
                    <a:moveTo>
                      <a:pt x="0" y="0"/>
                    </a:moveTo>
                    <a:lnTo>
                      <a:pt x="64085" y="0"/>
                    </a:lnTo>
                    <a:lnTo>
                      <a:pt x="405871" y="463196"/>
                    </a:lnTo>
                    <a:lnTo>
                      <a:pt x="405871" y="0"/>
                    </a:lnTo>
                    <a:lnTo>
                      <a:pt x="466981" y="0"/>
                    </a:lnTo>
                    <a:lnTo>
                      <a:pt x="466981" y="559729"/>
                    </a:lnTo>
                    <a:lnTo>
                      <a:pt x="402896" y="559729"/>
                    </a:lnTo>
                    <a:lnTo>
                      <a:pt x="61110" y="96533"/>
                    </a:lnTo>
                    <a:lnTo>
                      <a:pt x="61110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3" name="Vrije vorm: vorm 42">
                <a:extLst>
                  <a:ext uri="{FF2B5EF4-FFF2-40B4-BE49-F238E27FC236}">
                    <a16:creationId xmlns:a16="http://schemas.microsoft.com/office/drawing/2014/main" id="{B7DC4960-4FBB-FE32-3DDA-155658AC3238}"/>
                  </a:ext>
                </a:extLst>
              </p:cNvPr>
              <p:cNvSpPr/>
              <p:nvPr/>
            </p:nvSpPr>
            <p:spPr>
              <a:xfrm>
                <a:off x="15425812" y="3402850"/>
                <a:ext cx="475904" cy="575952"/>
              </a:xfrm>
              <a:custGeom>
                <a:avLst/>
                <a:gdLst>
                  <a:gd name="connsiteX0" fmla="*/ 21767 w 475904"/>
                  <a:gd name="connsiteY0" fmla="*/ 174543 h 575952"/>
                  <a:gd name="connsiteX1" fmla="*/ 83689 w 475904"/>
                  <a:gd name="connsiteY1" fmla="*/ 81796 h 575952"/>
                  <a:gd name="connsiteX2" fmla="*/ 178735 w 475904"/>
                  <a:gd name="connsiteY2" fmla="*/ 21362 h 575952"/>
                  <a:gd name="connsiteX3" fmla="*/ 299874 w 475904"/>
                  <a:gd name="connsiteY3" fmla="*/ 0 h 575952"/>
                  <a:gd name="connsiteX4" fmla="*/ 390458 w 475904"/>
                  <a:gd name="connsiteY4" fmla="*/ 12574 h 575952"/>
                  <a:gd name="connsiteX5" fmla="*/ 471443 w 475904"/>
                  <a:gd name="connsiteY5" fmla="*/ 46509 h 575952"/>
                  <a:gd name="connsiteX6" fmla="*/ 459680 w 475904"/>
                  <a:gd name="connsiteY6" fmla="*/ 106132 h 575952"/>
                  <a:gd name="connsiteX7" fmla="*/ 372476 w 475904"/>
                  <a:gd name="connsiteY7" fmla="*/ 71115 h 575952"/>
                  <a:gd name="connsiteX8" fmla="*/ 292573 w 475904"/>
                  <a:gd name="connsiteY8" fmla="*/ 60435 h 575952"/>
                  <a:gd name="connsiteX9" fmla="*/ 176571 w 475904"/>
                  <a:gd name="connsiteY9" fmla="*/ 89502 h 575952"/>
                  <a:gd name="connsiteX10" fmla="*/ 98155 w 475904"/>
                  <a:gd name="connsiteY10" fmla="*/ 169811 h 575952"/>
                  <a:gd name="connsiteX11" fmla="*/ 70169 w 475904"/>
                  <a:gd name="connsiteY11" fmla="*/ 288788 h 575952"/>
                  <a:gd name="connsiteX12" fmla="*/ 98155 w 475904"/>
                  <a:gd name="connsiteY12" fmla="*/ 408845 h 575952"/>
                  <a:gd name="connsiteX13" fmla="*/ 176571 w 475904"/>
                  <a:gd name="connsiteY13" fmla="*/ 487667 h 575952"/>
                  <a:gd name="connsiteX14" fmla="*/ 295547 w 475904"/>
                  <a:gd name="connsiteY14" fmla="*/ 515653 h 575952"/>
                  <a:gd name="connsiteX15" fmla="*/ 380994 w 475904"/>
                  <a:gd name="connsiteY15" fmla="*/ 504567 h 575952"/>
                  <a:gd name="connsiteX16" fmla="*/ 468603 w 475904"/>
                  <a:gd name="connsiteY16" fmla="*/ 473606 h 575952"/>
                  <a:gd name="connsiteX17" fmla="*/ 475904 w 475904"/>
                  <a:gd name="connsiteY17" fmla="*/ 532553 h 575952"/>
                  <a:gd name="connsiteX18" fmla="*/ 291762 w 475904"/>
                  <a:gd name="connsiteY18" fmla="*/ 575953 h 575952"/>
                  <a:gd name="connsiteX19" fmla="*/ 174273 w 475904"/>
                  <a:gd name="connsiteY19" fmla="*/ 554997 h 575952"/>
                  <a:gd name="connsiteX20" fmla="*/ 81796 w 475904"/>
                  <a:gd name="connsiteY20" fmla="*/ 496049 h 575952"/>
                  <a:gd name="connsiteX21" fmla="*/ 21361 w 475904"/>
                  <a:gd name="connsiteY21" fmla="*/ 406141 h 575952"/>
                  <a:gd name="connsiteX22" fmla="*/ 0 w 475904"/>
                  <a:gd name="connsiteY22" fmla="*/ 292303 h 575952"/>
                  <a:gd name="connsiteX23" fmla="*/ 21767 w 475904"/>
                  <a:gd name="connsiteY23" fmla="*/ 174408 h 57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75904" h="575952">
                    <a:moveTo>
                      <a:pt x="21767" y="174543"/>
                    </a:moveTo>
                    <a:cubicBezTo>
                      <a:pt x="36234" y="138715"/>
                      <a:pt x="56919" y="107755"/>
                      <a:pt x="83689" y="81796"/>
                    </a:cubicBezTo>
                    <a:cubicBezTo>
                      <a:pt x="110458" y="55838"/>
                      <a:pt x="142095" y="35693"/>
                      <a:pt x="178735" y="21362"/>
                    </a:cubicBezTo>
                    <a:cubicBezTo>
                      <a:pt x="215239" y="7166"/>
                      <a:pt x="255663" y="0"/>
                      <a:pt x="299874" y="0"/>
                    </a:cubicBezTo>
                    <a:cubicBezTo>
                      <a:pt x="328807" y="0"/>
                      <a:pt x="359091" y="4191"/>
                      <a:pt x="390458" y="12574"/>
                    </a:cubicBezTo>
                    <a:cubicBezTo>
                      <a:pt x="421824" y="20956"/>
                      <a:pt x="448864" y="32178"/>
                      <a:pt x="471443" y="46509"/>
                    </a:cubicBezTo>
                    <a:lnTo>
                      <a:pt x="459680" y="106132"/>
                    </a:lnTo>
                    <a:cubicBezTo>
                      <a:pt x="427232" y="89908"/>
                      <a:pt x="398164" y="78281"/>
                      <a:pt x="372476" y="71115"/>
                    </a:cubicBezTo>
                    <a:cubicBezTo>
                      <a:pt x="346653" y="63950"/>
                      <a:pt x="320019" y="60435"/>
                      <a:pt x="292573" y="60435"/>
                    </a:cubicBezTo>
                    <a:cubicBezTo>
                      <a:pt x="248903" y="60435"/>
                      <a:pt x="210236" y="70169"/>
                      <a:pt x="176571" y="89502"/>
                    </a:cubicBezTo>
                    <a:cubicBezTo>
                      <a:pt x="142906" y="108836"/>
                      <a:pt x="116813" y="135606"/>
                      <a:pt x="98155" y="169811"/>
                    </a:cubicBezTo>
                    <a:cubicBezTo>
                      <a:pt x="79498" y="203882"/>
                      <a:pt x="70169" y="243631"/>
                      <a:pt x="70169" y="288788"/>
                    </a:cubicBezTo>
                    <a:cubicBezTo>
                      <a:pt x="70169" y="333944"/>
                      <a:pt x="79498" y="374910"/>
                      <a:pt x="98155" y="408845"/>
                    </a:cubicBezTo>
                    <a:cubicBezTo>
                      <a:pt x="116813" y="442780"/>
                      <a:pt x="142906" y="469009"/>
                      <a:pt x="176571" y="487667"/>
                    </a:cubicBezTo>
                    <a:cubicBezTo>
                      <a:pt x="210236" y="506324"/>
                      <a:pt x="249850" y="515653"/>
                      <a:pt x="295547" y="515653"/>
                    </a:cubicBezTo>
                    <a:cubicBezTo>
                      <a:pt x="322587" y="515653"/>
                      <a:pt x="350979" y="512003"/>
                      <a:pt x="380994" y="504567"/>
                    </a:cubicBezTo>
                    <a:cubicBezTo>
                      <a:pt x="410873" y="497266"/>
                      <a:pt x="440212" y="486856"/>
                      <a:pt x="468603" y="473606"/>
                    </a:cubicBezTo>
                    <a:lnTo>
                      <a:pt x="475904" y="532553"/>
                    </a:lnTo>
                    <a:cubicBezTo>
                      <a:pt x="417903" y="561486"/>
                      <a:pt x="356658" y="575953"/>
                      <a:pt x="291762" y="575953"/>
                    </a:cubicBezTo>
                    <a:cubicBezTo>
                      <a:pt x="249039" y="575953"/>
                      <a:pt x="209830" y="568922"/>
                      <a:pt x="174273" y="554997"/>
                    </a:cubicBezTo>
                    <a:cubicBezTo>
                      <a:pt x="138715" y="540936"/>
                      <a:pt x="107890" y="521332"/>
                      <a:pt x="81796" y="496049"/>
                    </a:cubicBezTo>
                    <a:cubicBezTo>
                      <a:pt x="55702" y="470767"/>
                      <a:pt x="35693" y="440752"/>
                      <a:pt x="21361" y="406141"/>
                    </a:cubicBezTo>
                    <a:cubicBezTo>
                      <a:pt x="7166" y="371530"/>
                      <a:pt x="0" y="333539"/>
                      <a:pt x="0" y="292303"/>
                    </a:cubicBezTo>
                    <a:cubicBezTo>
                      <a:pt x="0" y="251067"/>
                      <a:pt x="7301" y="210371"/>
                      <a:pt x="21767" y="1744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4" name="Vrije vorm: vorm 43">
                <a:extLst>
                  <a:ext uri="{FF2B5EF4-FFF2-40B4-BE49-F238E27FC236}">
                    <a16:creationId xmlns:a16="http://schemas.microsoft.com/office/drawing/2014/main" id="{82041629-EA93-38C7-7E24-F0979536B1C9}"/>
                  </a:ext>
                </a:extLst>
              </p:cNvPr>
              <p:cNvSpPr/>
              <p:nvPr/>
            </p:nvSpPr>
            <p:spPr>
              <a:xfrm>
                <a:off x="16026776" y="3410827"/>
                <a:ext cx="355711" cy="559728"/>
              </a:xfrm>
              <a:custGeom>
                <a:avLst/>
                <a:gdLst>
                  <a:gd name="connsiteX0" fmla="*/ 0 w 355711"/>
                  <a:gd name="connsiteY0" fmla="*/ 135 h 559728"/>
                  <a:gd name="connsiteX1" fmla="*/ 344625 w 355711"/>
                  <a:gd name="connsiteY1" fmla="*/ 135 h 559728"/>
                  <a:gd name="connsiteX2" fmla="*/ 344625 w 355711"/>
                  <a:gd name="connsiteY2" fmla="*/ 56784 h 559728"/>
                  <a:gd name="connsiteX3" fmla="*/ 66248 w 355711"/>
                  <a:gd name="connsiteY3" fmla="*/ 56784 h 559728"/>
                  <a:gd name="connsiteX4" fmla="*/ 66248 w 355711"/>
                  <a:gd name="connsiteY4" fmla="*/ 243901 h 559728"/>
                  <a:gd name="connsiteX5" fmla="*/ 315151 w 355711"/>
                  <a:gd name="connsiteY5" fmla="*/ 243901 h 559728"/>
                  <a:gd name="connsiteX6" fmla="*/ 315151 w 355711"/>
                  <a:gd name="connsiteY6" fmla="*/ 300550 h 559728"/>
                  <a:gd name="connsiteX7" fmla="*/ 66248 w 355711"/>
                  <a:gd name="connsiteY7" fmla="*/ 300550 h 559728"/>
                  <a:gd name="connsiteX8" fmla="*/ 66248 w 355711"/>
                  <a:gd name="connsiteY8" fmla="*/ 503080 h 559728"/>
                  <a:gd name="connsiteX9" fmla="*/ 355711 w 355711"/>
                  <a:gd name="connsiteY9" fmla="*/ 503080 h 559728"/>
                  <a:gd name="connsiteX10" fmla="*/ 355711 w 355711"/>
                  <a:gd name="connsiteY10" fmla="*/ 559729 h 559728"/>
                  <a:gd name="connsiteX11" fmla="*/ 0 w 355711"/>
                  <a:gd name="connsiteY11" fmla="*/ 559729 h 559728"/>
                  <a:gd name="connsiteX12" fmla="*/ 0 w 355711"/>
                  <a:gd name="connsiteY12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5711" h="559728">
                    <a:moveTo>
                      <a:pt x="0" y="135"/>
                    </a:moveTo>
                    <a:lnTo>
                      <a:pt x="344625" y="135"/>
                    </a:lnTo>
                    <a:lnTo>
                      <a:pt x="344625" y="56784"/>
                    </a:lnTo>
                    <a:lnTo>
                      <a:pt x="66248" y="56784"/>
                    </a:lnTo>
                    <a:lnTo>
                      <a:pt x="66248" y="243901"/>
                    </a:lnTo>
                    <a:lnTo>
                      <a:pt x="315151" y="243901"/>
                    </a:lnTo>
                    <a:lnTo>
                      <a:pt x="315151" y="300550"/>
                    </a:lnTo>
                    <a:lnTo>
                      <a:pt x="66248" y="300550"/>
                    </a:lnTo>
                    <a:lnTo>
                      <a:pt x="66248" y="503080"/>
                    </a:lnTo>
                    <a:lnTo>
                      <a:pt x="355711" y="503080"/>
                    </a:lnTo>
                    <a:lnTo>
                      <a:pt x="355711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ACC36535-6F6C-13A0-4A72-F6DB02AD7F8F}"/>
                </a:ext>
              </a:extLst>
            </p:cNvPr>
            <p:cNvGrpSpPr/>
            <p:nvPr/>
          </p:nvGrpSpPr>
          <p:grpSpPr>
            <a:xfrm>
              <a:off x="5458863" y="4206808"/>
              <a:ext cx="987636" cy="559728"/>
              <a:chOff x="13103750" y="4221081"/>
              <a:chExt cx="987636" cy="559728"/>
            </a:xfrm>
          </p:grpSpPr>
          <p:sp>
            <p:nvSpPr>
              <p:cNvPr id="36" name="Vrije vorm: vorm 35">
                <a:extLst>
                  <a:ext uri="{FF2B5EF4-FFF2-40B4-BE49-F238E27FC236}">
                    <a16:creationId xmlns:a16="http://schemas.microsoft.com/office/drawing/2014/main" id="{487C354C-0FB1-07E4-79C6-5935CA09A015}"/>
                  </a:ext>
                </a:extLst>
              </p:cNvPr>
              <p:cNvSpPr/>
              <p:nvPr/>
            </p:nvSpPr>
            <p:spPr>
              <a:xfrm>
                <a:off x="13103750" y="4221081"/>
                <a:ext cx="466981" cy="559728"/>
              </a:xfrm>
              <a:custGeom>
                <a:avLst/>
                <a:gdLst>
                  <a:gd name="connsiteX0" fmla="*/ 0 w 466981"/>
                  <a:gd name="connsiteY0" fmla="*/ 0 h 559728"/>
                  <a:gd name="connsiteX1" fmla="*/ 64085 w 466981"/>
                  <a:gd name="connsiteY1" fmla="*/ 0 h 559728"/>
                  <a:gd name="connsiteX2" fmla="*/ 405871 w 466981"/>
                  <a:gd name="connsiteY2" fmla="*/ 463196 h 559728"/>
                  <a:gd name="connsiteX3" fmla="*/ 405871 w 466981"/>
                  <a:gd name="connsiteY3" fmla="*/ 0 h 559728"/>
                  <a:gd name="connsiteX4" fmla="*/ 466981 w 466981"/>
                  <a:gd name="connsiteY4" fmla="*/ 0 h 559728"/>
                  <a:gd name="connsiteX5" fmla="*/ 466981 w 466981"/>
                  <a:gd name="connsiteY5" fmla="*/ 559729 h 559728"/>
                  <a:gd name="connsiteX6" fmla="*/ 402896 w 466981"/>
                  <a:gd name="connsiteY6" fmla="*/ 559729 h 559728"/>
                  <a:gd name="connsiteX7" fmla="*/ 61110 w 466981"/>
                  <a:gd name="connsiteY7" fmla="*/ 96533 h 559728"/>
                  <a:gd name="connsiteX8" fmla="*/ 61110 w 466981"/>
                  <a:gd name="connsiteY8" fmla="*/ 559729 h 559728"/>
                  <a:gd name="connsiteX9" fmla="*/ 0 w 466981"/>
                  <a:gd name="connsiteY9" fmla="*/ 559729 h 559728"/>
                  <a:gd name="connsiteX10" fmla="*/ 0 w 466981"/>
                  <a:gd name="connsiteY10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6981" h="559728">
                    <a:moveTo>
                      <a:pt x="0" y="0"/>
                    </a:moveTo>
                    <a:lnTo>
                      <a:pt x="64085" y="0"/>
                    </a:lnTo>
                    <a:lnTo>
                      <a:pt x="405871" y="463196"/>
                    </a:lnTo>
                    <a:lnTo>
                      <a:pt x="405871" y="0"/>
                    </a:lnTo>
                    <a:lnTo>
                      <a:pt x="466981" y="0"/>
                    </a:lnTo>
                    <a:lnTo>
                      <a:pt x="466981" y="559729"/>
                    </a:lnTo>
                    <a:lnTo>
                      <a:pt x="402896" y="559729"/>
                    </a:lnTo>
                    <a:lnTo>
                      <a:pt x="61110" y="96533"/>
                    </a:lnTo>
                    <a:lnTo>
                      <a:pt x="61110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37" name="Vrije vorm: vorm 36">
                <a:extLst>
                  <a:ext uri="{FF2B5EF4-FFF2-40B4-BE49-F238E27FC236}">
                    <a16:creationId xmlns:a16="http://schemas.microsoft.com/office/drawing/2014/main" id="{50EA09AB-A897-AE1D-FD2B-CC993745CD5E}"/>
                  </a:ext>
                </a:extLst>
              </p:cNvPr>
              <p:cNvSpPr/>
              <p:nvPr/>
            </p:nvSpPr>
            <p:spPr>
              <a:xfrm>
                <a:off x="13750412" y="4221081"/>
                <a:ext cx="340974" cy="559728"/>
              </a:xfrm>
              <a:custGeom>
                <a:avLst/>
                <a:gdLst>
                  <a:gd name="connsiteX0" fmla="*/ 0 w 340974"/>
                  <a:gd name="connsiteY0" fmla="*/ 0 h 559728"/>
                  <a:gd name="connsiteX1" fmla="*/ 66248 w 340974"/>
                  <a:gd name="connsiteY1" fmla="*/ 0 h 559728"/>
                  <a:gd name="connsiteX2" fmla="*/ 66248 w 340974"/>
                  <a:gd name="connsiteY2" fmla="*/ 503080 h 559728"/>
                  <a:gd name="connsiteX3" fmla="*/ 340975 w 340974"/>
                  <a:gd name="connsiteY3" fmla="*/ 503080 h 559728"/>
                  <a:gd name="connsiteX4" fmla="*/ 340975 w 340974"/>
                  <a:gd name="connsiteY4" fmla="*/ 559729 h 559728"/>
                  <a:gd name="connsiteX5" fmla="*/ 0 w 340974"/>
                  <a:gd name="connsiteY5" fmla="*/ 559729 h 559728"/>
                  <a:gd name="connsiteX6" fmla="*/ 0 w 340974"/>
                  <a:gd name="connsiteY6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974" h="559728">
                    <a:moveTo>
                      <a:pt x="0" y="0"/>
                    </a:moveTo>
                    <a:lnTo>
                      <a:pt x="66248" y="0"/>
                    </a:lnTo>
                    <a:lnTo>
                      <a:pt x="66248" y="503080"/>
                    </a:lnTo>
                    <a:lnTo>
                      <a:pt x="340975" y="503080"/>
                    </a:lnTo>
                    <a:lnTo>
                      <a:pt x="340975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B801D95D-3C42-8492-A26D-3B703C503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98088" y="2059968"/>
              <a:ext cx="1638357" cy="2280046"/>
            </a:xfrm>
            <a:prstGeom prst="rect">
              <a:avLst/>
            </a:prstGeom>
          </p:spPr>
        </p:pic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9BB1A56C-6593-0969-C5F4-2EAB9CAF3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434" b="44473"/>
          <a:stretch>
            <a:fillRect/>
          </a:stretch>
        </p:blipFill>
        <p:spPr>
          <a:xfrm>
            <a:off x="0" y="1"/>
            <a:ext cx="12184327" cy="6866376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07E74D11-8009-3C79-CD0F-E2A869BF7E69}"/>
              </a:ext>
            </a:extLst>
          </p:cNvPr>
          <p:cNvSpPr/>
          <p:nvPr userDrawn="1"/>
        </p:nvSpPr>
        <p:spPr>
          <a:xfrm>
            <a:off x="4309878" y="2362834"/>
            <a:ext cx="3277268" cy="1895108"/>
          </a:xfrm>
          <a:custGeom>
            <a:avLst/>
            <a:gdLst>
              <a:gd name="connsiteX0" fmla="*/ 2897023 w 3343489"/>
              <a:gd name="connsiteY0" fmla="*/ 73406 h 1933401"/>
              <a:gd name="connsiteX1" fmla="*/ 1854520 w 3343489"/>
              <a:gd name="connsiteY1" fmla="*/ 40935 h 1933401"/>
              <a:gd name="connsiteX2" fmla="*/ 1409607 w 3343489"/>
              <a:gd name="connsiteY2" fmla="*/ 155208 h 1933401"/>
              <a:gd name="connsiteX3" fmla="*/ 1184184 w 3343489"/>
              <a:gd name="connsiteY3" fmla="*/ 236385 h 1933401"/>
              <a:gd name="connsiteX4" fmla="*/ 616256 w 3343489"/>
              <a:gd name="connsiteY4" fmla="*/ 537365 h 1933401"/>
              <a:gd name="connsiteX5" fmla="*/ 558808 w 3343489"/>
              <a:gd name="connsiteY5" fmla="*/ 575456 h 1933401"/>
              <a:gd name="connsiteX6" fmla="*/ 306846 w 3343489"/>
              <a:gd name="connsiteY6" fmla="*/ 776213 h 1933401"/>
              <a:gd name="connsiteX7" fmla="*/ 21789 w 3343489"/>
              <a:gd name="connsiteY7" fmla="*/ 1497441 h 1933401"/>
              <a:gd name="connsiteX8" fmla="*/ 61441 w 3343489"/>
              <a:gd name="connsiteY8" fmla="*/ 1585487 h 1933401"/>
              <a:gd name="connsiteX9" fmla="*/ 92351 w 3343489"/>
              <a:gd name="connsiteY9" fmla="*/ 1627013 h 1933401"/>
              <a:gd name="connsiteX10" fmla="*/ 92351 w 3343489"/>
              <a:gd name="connsiteY10" fmla="*/ 1627013 h 1933401"/>
              <a:gd name="connsiteX11" fmla="*/ 394580 w 3343489"/>
              <a:gd name="connsiteY11" fmla="*/ 1842132 h 1933401"/>
              <a:gd name="connsiteX12" fmla="*/ 717103 w 3343489"/>
              <a:gd name="connsiteY12" fmla="*/ 1918938 h 1933401"/>
              <a:gd name="connsiteX13" fmla="*/ 1933512 w 3343489"/>
              <a:gd name="connsiteY13" fmla="*/ 1767824 h 1933401"/>
              <a:gd name="connsiteX14" fmla="*/ 2282262 w 3343489"/>
              <a:gd name="connsiteY14" fmla="*/ 1634194 h 1933401"/>
              <a:gd name="connsiteX15" fmla="*/ 2473965 w 3343489"/>
              <a:gd name="connsiteY15" fmla="*/ 1542089 h 1933401"/>
              <a:gd name="connsiteX16" fmla="*/ 3004114 w 3343489"/>
              <a:gd name="connsiteY16" fmla="*/ 1178041 h 1933401"/>
              <a:gd name="connsiteX17" fmla="*/ 3321330 w 3343489"/>
              <a:gd name="connsiteY17" fmla="*/ 425278 h 1933401"/>
              <a:gd name="connsiteX18" fmla="*/ 3144925 w 3343489"/>
              <a:gd name="connsiteY18" fmla="*/ 187054 h 1933401"/>
              <a:gd name="connsiteX19" fmla="*/ 2897023 w 3343489"/>
              <a:gd name="connsiteY19" fmla="*/ 73094 h 1933401"/>
              <a:gd name="connsiteX20" fmla="*/ 2897023 w 3343489"/>
              <a:gd name="connsiteY20" fmla="*/ 73094 h 1933401"/>
              <a:gd name="connsiteX21" fmla="*/ 1929453 w 3343489"/>
              <a:gd name="connsiteY21" fmla="*/ 1577682 h 1933401"/>
              <a:gd name="connsiteX22" fmla="*/ 1877625 w 3343489"/>
              <a:gd name="connsiteY22" fmla="*/ 1595166 h 1933401"/>
              <a:gd name="connsiteX23" fmla="*/ 560057 w 3343489"/>
              <a:gd name="connsiteY23" fmla="*/ 1706317 h 1933401"/>
              <a:gd name="connsiteX24" fmla="*/ 270317 w 3343489"/>
              <a:gd name="connsiteY24" fmla="*/ 1550519 h 1933401"/>
              <a:gd name="connsiteX25" fmla="*/ 262823 w 3343489"/>
              <a:gd name="connsiteY25" fmla="*/ 1543962 h 1933401"/>
              <a:gd name="connsiteX26" fmla="*/ 194759 w 3343489"/>
              <a:gd name="connsiteY26" fmla="*/ 1441242 h 1933401"/>
              <a:gd name="connsiteX27" fmla="*/ 194759 w 3343489"/>
              <a:gd name="connsiteY27" fmla="*/ 1441242 h 1933401"/>
              <a:gd name="connsiteX28" fmla="*/ 562867 w 3343489"/>
              <a:gd name="connsiteY28" fmla="*/ 790575 h 1933401"/>
              <a:gd name="connsiteX29" fmla="*/ 866032 w 3343489"/>
              <a:gd name="connsiteY29" fmla="*/ 587945 h 1933401"/>
              <a:gd name="connsiteX30" fmla="*/ 1465807 w 3343489"/>
              <a:gd name="connsiteY30" fmla="*/ 327553 h 1933401"/>
              <a:gd name="connsiteX31" fmla="*/ 2302556 w 3343489"/>
              <a:gd name="connsiteY31" fmla="*/ 170819 h 1933401"/>
              <a:gd name="connsiteX32" fmla="*/ 2586364 w 3343489"/>
              <a:gd name="connsiteY32" fmla="*/ 193299 h 1933401"/>
              <a:gd name="connsiteX33" fmla="*/ 2802420 w 3343489"/>
              <a:gd name="connsiteY33" fmla="*/ 232638 h 1933401"/>
              <a:gd name="connsiteX34" fmla="*/ 3011608 w 3343489"/>
              <a:gd name="connsiteY34" fmla="*/ 314440 h 1933401"/>
              <a:gd name="connsiteX35" fmla="*/ 3148984 w 3343489"/>
              <a:gd name="connsiteY35" fmla="*/ 481478 h 1933401"/>
              <a:gd name="connsiteX36" fmla="*/ 2881100 w 3343489"/>
              <a:gd name="connsiteY36" fmla="*/ 1044722 h 1933401"/>
              <a:gd name="connsiteX37" fmla="*/ 2175170 w 3343489"/>
              <a:gd name="connsiteY37" fmla="*/ 1483392 h 1933401"/>
              <a:gd name="connsiteX38" fmla="*/ 1929453 w 3343489"/>
              <a:gd name="connsiteY38" fmla="*/ 1577682 h 19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343489" h="1933401">
                <a:moveTo>
                  <a:pt x="2897023" y="73406"/>
                </a:moveTo>
                <a:cubicBezTo>
                  <a:pt x="2555767" y="-10581"/>
                  <a:pt x="2199836" y="-24006"/>
                  <a:pt x="1854520" y="40935"/>
                </a:cubicBezTo>
                <a:cubicBezTo>
                  <a:pt x="1710275" y="68099"/>
                  <a:pt x="1561034" y="105877"/>
                  <a:pt x="1409607" y="155208"/>
                </a:cubicBezTo>
                <a:cubicBezTo>
                  <a:pt x="1332177" y="180498"/>
                  <a:pt x="1256932" y="207661"/>
                  <a:pt x="1184184" y="236385"/>
                </a:cubicBezTo>
                <a:cubicBezTo>
                  <a:pt x="984676" y="315689"/>
                  <a:pt x="795158" y="418722"/>
                  <a:pt x="616256" y="537365"/>
                </a:cubicBezTo>
                <a:lnTo>
                  <a:pt x="558808" y="575456"/>
                </a:lnTo>
                <a:cubicBezTo>
                  <a:pt x="469201" y="634778"/>
                  <a:pt x="383652" y="700968"/>
                  <a:pt x="306846" y="776213"/>
                </a:cubicBezTo>
                <a:cubicBezTo>
                  <a:pt x="62066" y="1015686"/>
                  <a:pt x="-50958" y="1273580"/>
                  <a:pt x="21789" y="1497441"/>
                </a:cubicBezTo>
                <a:cubicBezTo>
                  <a:pt x="31781" y="1528351"/>
                  <a:pt x="45206" y="1557700"/>
                  <a:pt x="61441" y="1585487"/>
                </a:cubicBezTo>
                <a:cubicBezTo>
                  <a:pt x="70184" y="1600474"/>
                  <a:pt x="81111" y="1614212"/>
                  <a:pt x="92351" y="1627013"/>
                </a:cubicBezTo>
                <a:lnTo>
                  <a:pt x="92351" y="1627013"/>
                </a:lnTo>
                <a:cubicBezTo>
                  <a:pt x="175089" y="1721303"/>
                  <a:pt x="277498" y="1797173"/>
                  <a:pt x="394580" y="1842132"/>
                </a:cubicBezTo>
                <a:cubicBezTo>
                  <a:pt x="488871" y="1878350"/>
                  <a:pt x="597523" y="1904264"/>
                  <a:pt x="717103" y="1918938"/>
                </a:cubicBezTo>
                <a:cubicBezTo>
                  <a:pt x="1056174" y="1960464"/>
                  <a:pt x="1484852" y="1913318"/>
                  <a:pt x="1933512" y="1767824"/>
                </a:cubicBezTo>
                <a:cubicBezTo>
                  <a:pt x="2054341" y="1728484"/>
                  <a:pt x="2171112" y="1683524"/>
                  <a:pt x="2282262" y="1634194"/>
                </a:cubicBezTo>
                <a:lnTo>
                  <a:pt x="2473965" y="1542089"/>
                </a:lnTo>
                <a:cubicBezTo>
                  <a:pt x="2679406" y="1434685"/>
                  <a:pt x="2859869" y="1311358"/>
                  <a:pt x="3004114" y="1178041"/>
                </a:cubicBezTo>
                <a:cubicBezTo>
                  <a:pt x="3282614" y="920771"/>
                  <a:pt x="3395326" y="653511"/>
                  <a:pt x="3321330" y="425278"/>
                </a:cubicBezTo>
                <a:cubicBezTo>
                  <a:pt x="3290732" y="331300"/>
                  <a:pt x="3230162" y="251372"/>
                  <a:pt x="3144925" y="187054"/>
                </a:cubicBezTo>
                <a:cubicBezTo>
                  <a:pt x="3071866" y="131791"/>
                  <a:pt x="2986006" y="95262"/>
                  <a:pt x="2897023" y="73094"/>
                </a:cubicBezTo>
                <a:lnTo>
                  <a:pt x="2897023" y="73094"/>
                </a:lnTo>
                <a:close/>
                <a:moveTo>
                  <a:pt x="1929453" y="1577682"/>
                </a:moveTo>
                <a:cubicBezTo>
                  <a:pt x="1912281" y="1583614"/>
                  <a:pt x="1895109" y="1589546"/>
                  <a:pt x="1877625" y="1595166"/>
                </a:cubicBezTo>
                <a:cubicBezTo>
                  <a:pt x="1338421" y="1770322"/>
                  <a:pt x="867905" y="1788430"/>
                  <a:pt x="560057" y="1706317"/>
                </a:cubicBezTo>
                <a:cubicBezTo>
                  <a:pt x="452653" y="1677592"/>
                  <a:pt x="353992" y="1623578"/>
                  <a:pt x="270317" y="1550519"/>
                </a:cubicBezTo>
                <a:lnTo>
                  <a:pt x="262823" y="1543962"/>
                </a:lnTo>
                <a:cubicBezTo>
                  <a:pt x="231289" y="1516487"/>
                  <a:pt x="207560" y="1480894"/>
                  <a:pt x="194759" y="1441242"/>
                </a:cubicBezTo>
                <a:lnTo>
                  <a:pt x="194759" y="1441242"/>
                </a:lnTo>
                <a:cubicBezTo>
                  <a:pt x="137935" y="1266399"/>
                  <a:pt x="272502" y="1021931"/>
                  <a:pt x="562867" y="790575"/>
                </a:cubicBezTo>
                <a:lnTo>
                  <a:pt x="866032" y="587945"/>
                </a:lnTo>
                <a:cubicBezTo>
                  <a:pt x="1037753" y="490844"/>
                  <a:pt x="1238511" y="401549"/>
                  <a:pt x="1465807" y="327553"/>
                </a:cubicBezTo>
                <a:cubicBezTo>
                  <a:pt x="1772719" y="227955"/>
                  <a:pt x="2057464" y="179249"/>
                  <a:pt x="2302556" y="170819"/>
                </a:cubicBezTo>
                <a:cubicBezTo>
                  <a:pt x="2397783" y="167697"/>
                  <a:pt x="2492698" y="176127"/>
                  <a:pt x="2586364" y="193299"/>
                </a:cubicBezTo>
                <a:lnTo>
                  <a:pt x="2802420" y="232638"/>
                </a:lnTo>
                <a:cubicBezTo>
                  <a:pt x="2876729" y="246064"/>
                  <a:pt x="2948851" y="272290"/>
                  <a:pt x="3011608" y="314440"/>
                </a:cubicBezTo>
                <a:cubicBezTo>
                  <a:pt x="3080920" y="361273"/>
                  <a:pt x="3128065" y="417473"/>
                  <a:pt x="3148984" y="481478"/>
                </a:cubicBezTo>
                <a:cubicBezTo>
                  <a:pt x="3199252" y="636027"/>
                  <a:pt x="3101527" y="841155"/>
                  <a:pt x="2881100" y="1044722"/>
                </a:cubicBezTo>
                <a:cubicBezTo>
                  <a:pt x="2700637" y="1211448"/>
                  <a:pt x="2456168" y="1362562"/>
                  <a:pt x="2175170" y="1483392"/>
                </a:cubicBezTo>
                <a:lnTo>
                  <a:pt x="1929453" y="1577682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F3FA0C59-67BA-46E2-883A-0C6648EDC3AF}"/>
              </a:ext>
            </a:extLst>
          </p:cNvPr>
          <p:cNvSpPr/>
          <p:nvPr userDrawn="1"/>
        </p:nvSpPr>
        <p:spPr>
          <a:xfrm>
            <a:off x="4263538" y="3731897"/>
            <a:ext cx="3664923" cy="1221376"/>
          </a:xfrm>
          <a:custGeom>
            <a:avLst/>
            <a:gdLst>
              <a:gd name="connsiteX0" fmla="*/ 1705098 w 3738977"/>
              <a:gd name="connsiteY0" fmla="*/ 1188490 h 1246055"/>
              <a:gd name="connsiteX1" fmla="*/ 1798764 w 3738977"/>
              <a:gd name="connsiteY1" fmla="*/ 1200666 h 1246055"/>
              <a:gd name="connsiteX2" fmla="*/ 3418873 w 3738977"/>
              <a:gd name="connsiteY2" fmla="*/ 1132915 h 1246055"/>
              <a:gd name="connsiteX3" fmla="*/ 3680201 w 3738977"/>
              <a:gd name="connsiteY3" fmla="*/ 977117 h 1246055"/>
              <a:gd name="connsiteX4" fmla="*/ 3680201 w 3738977"/>
              <a:gd name="connsiteY4" fmla="*/ 977117 h 1246055"/>
              <a:gd name="connsiteX5" fmla="*/ 3737337 w 3738977"/>
              <a:gd name="connsiteY5" fmla="*/ 852541 h 1246055"/>
              <a:gd name="connsiteX6" fmla="*/ 2521553 w 3738977"/>
              <a:gd name="connsiteY6" fmla="*/ 145363 h 1246055"/>
              <a:gd name="connsiteX7" fmla="*/ 2222446 w 3738977"/>
              <a:gd name="connsiteY7" fmla="*/ 86666 h 1246055"/>
              <a:gd name="connsiteX8" fmla="*/ 1940512 w 3738977"/>
              <a:gd name="connsiteY8" fmla="*/ 45453 h 1246055"/>
              <a:gd name="connsiteX9" fmla="*/ 602337 w 3738977"/>
              <a:gd name="connsiteY9" fmla="*/ 44516 h 1246055"/>
              <a:gd name="connsiteX10" fmla="*/ 142125 w 3738977"/>
              <a:gd name="connsiteY10" fmla="*/ 200626 h 1246055"/>
              <a:gd name="connsiteX11" fmla="*/ 142125 w 3738977"/>
              <a:gd name="connsiteY11" fmla="*/ 200626 h 1246055"/>
              <a:gd name="connsiteX12" fmla="*/ 105595 w 3738977"/>
              <a:gd name="connsiteY12" fmla="*/ 224043 h 1246055"/>
              <a:gd name="connsiteX13" fmla="*/ 1626 w 3738977"/>
              <a:gd name="connsiteY13" fmla="*/ 393578 h 1246055"/>
              <a:gd name="connsiteX14" fmla="*/ 1553359 w 3738977"/>
              <a:gd name="connsiteY14" fmla="*/ 1165386 h 1246055"/>
              <a:gd name="connsiteX15" fmla="*/ 1787212 w 3738977"/>
              <a:gd name="connsiteY15" fmla="*/ 1068285 h 1246055"/>
              <a:gd name="connsiteX16" fmla="*/ 575174 w 3738977"/>
              <a:gd name="connsiteY16" fmla="*/ 769491 h 1246055"/>
              <a:gd name="connsiteX17" fmla="*/ 130573 w 3738977"/>
              <a:gd name="connsiteY17" fmla="*/ 409501 h 1246055"/>
              <a:gd name="connsiteX18" fmla="*/ 163044 w 3738977"/>
              <a:gd name="connsiteY18" fmla="*/ 347682 h 1246055"/>
              <a:gd name="connsiteX19" fmla="*/ 239225 w 3738977"/>
              <a:gd name="connsiteY19" fmla="*/ 294916 h 1246055"/>
              <a:gd name="connsiteX20" fmla="*/ 277004 w 3738977"/>
              <a:gd name="connsiteY20" fmla="*/ 278056 h 1246055"/>
              <a:gd name="connsiteX21" fmla="*/ 646048 w 3738977"/>
              <a:gd name="connsiteY21" fmla="*/ 168155 h 1246055"/>
              <a:gd name="connsiteX22" fmla="*/ 649170 w 3738977"/>
              <a:gd name="connsiteY22" fmla="*/ 167531 h 1246055"/>
              <a:gd name="connsiteX23" fmla="*/ 1924901 w 3738977"/>
              <a:gd name="connsiteY23" fmla="*/ 174087 h 1246055"/>
              <a:gd name="connsiteX24" fmla="*/ 1977042 w 3738977"/>
              <a:gd name="connsiteY24" fmla="*/ 180956 h 1246055"/>
              <a:gd name="connsiteX25" fmla="*/ 2330162 w 3738977"/>
              <a:gd name="connsiteY25" fmla="*/ 237468 h 1246055"/>
              <a:gd name="connsiteX26" fmla="*/ 3164414 w 3738977"/>
              <a:gd name="connsiteY26" fmla="*/ 476628 h 1246055"/>
              <a:gd name="connsiteX27" fmla="*/ 3609015 w 3738977"/>
              <a:gd name="connsiteY27" fmla="*/ 836618 h 1246055"/>
              <a:gd name="connsiteX28" fmla="*/ 3598087 w 3738977"/>
              <a:gd name="connsiteY28" fmla="*/ 868777 h 1246055"/>
              <a:gd name="connsiteX29" fmla="*/ 3565304 w 3738977"/>
              <a:gd name="connsiteY29" fmla="*/ 904058 h 1246055"/>
              <a:gd name="connsiteX30" fmla="*/ 3505358 w 3738977"/>
              <a:gd name="connsiteY30" fmla="*/ 953701 h 1246055"/>
              <a:gd name="connsiteX31" fmla="*/ 3090418 w 3738977"/>
              <a:gd name="connsiteY31" fmla="*/ 1078589 h 1246055"/>
              <a:gd name="connsiteX32" fmla="*/ 1967675 w 3738977"/>
              <a:gd name="connsiteY32" fmla="*/ 1088892 h 124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38977" h="1246055">
                <a:moveTo>
                  <a:pt x="1705098" y="1188490"/>
                </a:moveTo>
                <a:cubicBezTo>
                  <a:pt x="1736320" y="1192861"/>
                  <a:pt x="1767542" y="1196920"/>
                  <a:pt x="1798764" y="1200666"/>
                </a:cubicBezTo>
                <a:cubicBezTo>
                  <a:pt x="2404158" y="1274975"/>
                  <a:pt x="3046395" y="1261862"/>
                  <a:pt x="3418873" y="1132915"/>
                </a:cubicBezTo>
                <a:cubicBezTo>
                  <a:pt x="3515661" y="1099507"/>
                  <a:pt x="3603707" y="1044869"/>
                  <a:pt x="3680201" y="977117"/>
                </a:cubicBezTo>
                <a:lnTo>
                  <a:pt x="3680201" y="977117"/>
                </a:lnTo>
                <a:cubicBezTo>
                  <a:pt x="3712048" y="939650"/>
                  <a:pt x="3731717" y="898438"/>
                  <a:pt x="3737337" y="852541"/>
                </a:cubicBezTo>
                <a:cubicBezTo>
                  <a:pt x="3773555" y="558430"/>
                  <a:pt x="3205003" y="297726"/>
                  <a:pt x="2521553" y="145363"/>
                </a:cubicBezTo>
                <a:lnTo>
                  <a:pt x="2222446" y="86666"/>
                </a:lnTo>
                <a:cubicBezTo>
                  <a:pt x="2128780" y="70742"/>
                  <a:pt x="2034490" y="57005"/>
                  <a:pt x="1940512" y="45453"/>
                </a:cubicBezTo>
                <a:cubicBezTo>
                  <a:pt x="1468435" y="-12620"/>
                  <a:pt x="973879" y="-17304"/>
                  <a:pt x="602337" y="44516"/>
                </a:cubicBezTo>
                <a:cubicBezTo>
                  <a:pt x="441544" y="71367"/>
                  <a:pt x="286683" y="125069"/>
                  <a:pt x="142125" y="200626"/>
                </a:cubicBezTo>
                <a:lnTo>
                  <a:pt x="142125" y="200626"/>
                </a:lnTo>
                <a:cubicBezTo>
                  <a:pt x="129324" y="207495"/>
                  <a:pt x="116835" y="214988"/>
                  <a:pt x="105595" y="224043"/>
                </a:cubicBezTo>
                <a:cubicBezTo>
                  <a:pt x="46274" y="272124"/>
                  <a:pt x="9744" y="328636"/>
                  <a:pt x="1626" y="393578"/>
                </a:cubicBezTo>
                <a:cubicBezTo>
                  <a:pt x="-40211" y="734834"/>
                  <a:pt x="731908" y="1031131"/>
                  <a:pt x="1553359" y="1165386"/>
                </a:cubicBezTo>
                <a:moveTo>
                  <a:pt x="1787212" y="1068285"/>
                </a:moveTo>
                <a:cubicBezTo>
                  <a:pt x="1321692" y="1009276"/>
                  <a:pt x="892390" y="903433"/>
                  <a:pt x="575174" y="769491"/>
                </a:cubicBezTo>
                <a:cubicBezTo>
                  <a:pt x="232669" y="624933"/>
                  <a:pt x="120894" y="488805"/>
                  <a:pt x="130573" y="409501"/>
                </a:cubicBezTo>
                <a:cubicBezTo>
                  <a:pt x="133071" y="390144"/>
                  <a:pt x="143374" y="368913"/>
                  <a:pt x="163044" y="347682"/>
                </a:cubicBezTo>
                <a:cubicBezTo>
                  <a:pt x="183962" y="324577"/>
                  <a:pt x="210813" y="307718"/>
                  <a:pt x="239225" y="294916"/>
                </a:cubicBezTo>
                <a:lnTo>
                  <a:pt x="277004" y="278056"/>
                </a:lnTo>
                <a:cubicBezTo>
                  <a:pt x="394399" y="225291"/>
                  <a:pt x="518662" y="188137"/>
                  <a:pt x="646048" y="168155"/>
                </a:cubicBezTo>
                <a:lnTo>
                  <a:pt x="649170" y="167531"/>
                </a:lnTo>
                <a:cubicBezTo>
                  <a:pt x="996047" y="113204"/>
                  <a:pt x="1449078" y="115702"/>
                  <a:pt x="1924901" y="174087"/>
                </a:cubicBezTo>
                <a:cubicBezTo>
                  <a:pt x="1942385" y="176273"/>
                  <a:pt x="1959557" y="178458"/>
                  <a:pt x="1977042" y="180956"/>
                </a:cubicBezTo>
                <a:lnTo>
                  <a:pt x="2330162" y="237468"/>
                </a:lnTo>
                <a:cubicBezTo>
                  <a:pt x="2647690" y="297726"/>
                  <a:pt x="2935245" y="379840"/>
                  <a:pt x="3164414" y="476628"/>
                </a:cubicBezTo>
                <a:cubicBezTo>
                  <a:pt x="3506919" y="621186"/>
                  <a:pt x="3618694" y="757314"/>
                  <a:pt x="3609015" y="836618"/>
                </a:cubicBezTo>
                <a:cubicBezTo>
                  <a:pt x="3607766" y="846921"/>
                  <a:pt x="3604020" y="857849"/>
                  <a:pt x="3598087" y="868777"/>
                </a:cubicBezTo>
                <a:lnTo>
                  <a:pt x="3565304" y="904058"/>
                </a:lnTo>
                <a:cubicBezTo>
                  <a:pt x="3547508" y="923103"/>
                  <a:pt x="3527838" y="940275"/>
                  <a:pt x="3505358" y="953701"/>
                </a:cubicBezTo>
                <a:cubicBezTo>
                  <a:pt x="3424181" y="1001470"/>
                  <a:pt x="3291175" y="1047054"/>
                  <a:pt x="3090418" y="1078589"/>
                </a:cubicBezTo>
                <a:cubicBezTo>
                  <a:pt x="2781008" y="1126982"/>
                  <a:pt x="2386986" y="1130105"/>
                  <a:pt x="1967675" y="1088892"/>
                </a:cubicBezTo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DACA59E8-1981-EB07-22B6-64A769F60C9D}"/>
              </a:ext>
            </a:extLst>
          </p:cNvPr>
          <p:cNvSpPr/>
          <p:nvPr userDrawn="1"/>
        </p:nvSpPr>
        <p:spPr>
          <a:xfrm>
            <a:off x="4950110" y="4489765"/>
            <a:ext cx="2918351" cy="1342710"/>
          </a:xfrm>
          <a:custGeom>
            <a:avLst/>
            <a:gdLst>
              <a:gd name="connsiteX0" fmla="*/ 2926991 w 2977320"/>
              <a:gd name="connsiteY0" fmla="*/ 134311 h 1369841"/>
              <a:gd name="connsiteX1" fmla="*/ 2835198 w 2977320"/>
              <a:gd name="connsiteY1" fmla="*/ 60627 h 1369841"/>
              <a:gd name="connsiteX2" fmla="*/ 2415262 w 2977320"/>
              <a:gd name="connsiteY2" fmla="*/ 369 h 1369841"/>
              <a:gd name="connsiteX3" fmla="*/ 1338728 w 2977320"/>
              <a:gd name="connsiteY3" fmla="*/ 205497 h 1369841"/>
              <a:gd name="connsiteX4" fmla="*/ 1086454 w 2977320"/>
              <a:gd name="connsiteY4" fmla="*/ 295104 h 1369841"/>
              <a:gd name="connsiteX5" fmla="*/ 852601 w 2977320"/>
              <a:gd name="connsiteY5" fmla="*/ 392205 h 1369841"/>
              <a:gd name="connsiteX6" fmla="*/ 347117 w 2977320"/>
              <a:gd name="connsiteY6" fmla="*/ 672266 h 1369841"/>
              <a:gd name="connsiteX7" fmla="*/ 9295 w 2977320"/>
              <a:gd name="connsiteY7" fmla="*/ 1167447 h 1369841"/>
              <a:gd name="connsiteX8" fmla="*/ 353674 w 2977320"/>
              <a:gd name="connsiteY8" fmla="*/ 1359774 h 1369841"/>
              <a:gd name="connsiteX9" fmla="*/ 573477 w 2977320"/>
              <a:gd name="connsiteY9" fmla="*/ 1369453 h 1369841"/>
              <a:gd name="connsiteX10" fmla="*/ 1650011 w 2977320"/>
              <a:gd name="connsiteY10" fmla="*/ 1164325 h 1369841"/>
              <a:gd name="connsiteX11" fmla="*/ 2641309 w 2977320"/>
              <a:gd name="connsiteY11" fmla="*/ 697556 h 1369841"/>
              <a:gd name="connsiteX12" fmla="*/ 2946036 w 2977320"/>
              <a:gd name="connsiteY12" fmla="*/ 401571 h 1369841"/>
              <a:gd name="connsiteX13" fmla="*/ 2926678 w 2977320"/>
              <a:gd name="connsiteY13" fmla="*/ 134623 h 1369841"/>
              <a:gd name="connsiteX14" fmla="*/ 2926678 w 2977320"/>
              <a:gd name="connsiteY14" fmla="*/ 134623 h 1369841"/>
              <a:gd name="connsiteX15" fmla="*/ 2866420 w 2977320"/>
              <a:gd name="connsiteY15" fmla="*/ 199877 h 1369841"/>
              <a:gd name="connsiteX16" fmla="*/ 2861112 w 2977320"/>
              <a:gd name="connsiteY16" fmla="*/ 383463 h 1369841"/>
              <a:gd name="connsiteX17" fmla="*/ 2595101 w 2977320"/>
              <a:gd name="connsiteY17" fmla="*/ 631053 h 1369841"/>
              <a:gd name="connsiteX18" fmla="*/ 1625034 w 2977320"/>
              <a:gd name="connsiteY18" fmla="*/ 1087206 h 1369841"/>
              <a:gd name="connsiteX19" fmla="*/ 572228 w 2977320"/>
              <a:gd name="connsiteY19" fmla="*/ 1288276 h 1369841"/>
              <a:gd name="connsiteX20" fmla="*/ 86726 w 2977320"/>
              <a:gd name="connsiteY20" fmla="*/ 1142469 h 1369841"/>
              <a:gd name="connsiteX21" fmla="*/ 393638 w 2977320"/>
              <a:gd name="connsiteY21" fmla="*/ 739081 h 1369841"/>
              <a:gd name="connsiteX22" fmla="*/ 1004340 w 2977320"/>
              <a:gd name="connsiteY22" fmla="*/ 415621 h 1369841"/>
              <a:gd name="connsiteX23" fmla="*/ 1266917 w 2977320"/>
              <a:gd name="connsiteY23" fmla="*/ 315711 h 1369841"/>
              <a:gd name="connsiteX24" fmla="*/ 1363705 w 2977320"/>
              <a:gd name="connsiteY24" fmla="*/ 282928 h 1369841"/>
              <a:gd name="connsiteX25" fmla="*/ 2416511 w 2977320"/>
              <a:gd name="connsiteY25" fmla="*/ 81858 h 1369841"/>
              <a:gd name="connsiteX26" fmla="*/ 2621327 w 2977320"/>
              <a:gd name="connsiteY26" fmla="*/ 91224 h 1369841"/>
              <a:gd name="connsiteX27" fmla="*/ 2784618 w 2977320"/>
              <a:gd name="connsiteY27" fmla="*/ 129003 h 1369841"/>
              <a:gd name="connsiteX28" fmla="*/ 2866420 w 2977320"/>
              <a:gd name="connsiteY28" fmla="*/ 200189 h 1369841"/>
              <a:gd name="connsiteX29" fmla="*/ 2866420 w 2977320"/>
              <a:gd name="connsiteY29" fmla="*/ 200189 h 1369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77320" h="1369841">
                <a:moveTo>
                  <a:pt x="2926991" y="134311"/>
                </a:moveTo>
                <a:cubicBezTo>
                  <a:pt x="2902950" y="102777"/>
                  <a:pt x="2871728" y="76862"/>
                  <a:pt x="2835198" y="60627"/>
                </a:cubicBezTo>
                <a:cubicBezTo>
                  <a:pt x="2738410" y="17541"/>
                  <a:pt x="2596974" y="-3066"/>
                  <a:pt x="2415262" y="369"/>
                </a:cubicBezTo>
                <a:cubicBezTo>
                  <a:pt x="2111160" y="5989"/>
                  <a:pt x="1729003" y="78736"/>
                  <a:pt x="1338728" y="205497"/>
                </a:cubicBezTo>
                <a:cubicBezTo>
                  <a:pt x="1252555" y="233597"/>
                  <a:pt x="1168256" y="263570"/>
                  <a:pt x="1086454" y="295104"/>
                </a:cubicBezTo>
                <a:lnTo>
                  <a:pt x="852601" y="392205"/>
                </a:lnTo>
                <a:cubicBezTo>
                  <a:pt x="659337" y="479314"/>
                  <a:pt x="486992" y="574229"/>
                  <a:pt x="347117" y="672266"/>
                </a:cubicBezTo>
                <a:cubicBezTo>
                  <a:pt x="81418" y="858037"/>
                  <a:pt x="-35352" y="1029133"/>
                  <a:pt x="9295" y="1167447"/>
                </a:cubicBezTo>
                <a:cubicBezTo>
                  <a:pt x="43015" y="1270792"/>
                  <a:pt x="160722" y="1336045"/>
                  <a:pt x="353674" y="1359774"/>
                </a:cubicBezTo>
                <a:cubicBezTo>
                  <a:pt x="418616" y="1367892"/>
                  <a:pt x="491987" y="1371014"/>
                  <a:pt x="573477" y="1369453"/>
                </a:cubicBezTo>
                <a:cubicBezTo>
                  <a:pt x="877579" y="1363833"/>
                  <a:pt x="1259736" y="1291086"/>
                  <a:pt x="1650011" y="1164325"/>
                </a:cubicBezTo>
                <a:cubicBezTo>
                  <a:pt x="2039974" y="1037563"/>
                  <a:pt x="2392158" y="871775"/>
                  <a:pt x="2641309" y="697556"/>
                </a:cubicBezTo>
                <a:cubicBezTo>
                  <a:pt x="2790550" y="593274"/>
                  <a:pt x="2892958" y="493364"/>
                  <a:pt x="2946036" y="401571"/>
                </a:cubicBezTo>
                <a:cubicBezTo>
                  <a:pt x="2994430" y="317272"/>
                  <a:pt x="2985688" y="211742"/>
                  <a:pt x="2926678" y="134623"/>
                </a:cubicBezTo>
                <a:lnTo>
                  <a:pt x="2926678" y="134623"/>
                </a:lnTo>
                <a:close/>
                <a:moveTo>
                  <a:pt x="2866420" y="199877"/>
                </a:moveTo>
                <a:cubicBezTo>
                  <a:pt x="2900140" y="257013"/>
                  <a:pt x="2897954" y="328200"/>
                  <a:pt x="2861112" y="383463"/>
                </a:cubicBezTo>
                <a:cubicBezTo>
                  <a:pt x="2810532" y="458707"/>
                  <a:pt x="2719677" y="544256"/>
                  <a:pt x="2595101" y="631053"/>
                </a:cubicBezTo>
                <a:cubicBezTo>
                  <a:pt x="2352194" y="800900"/>
                  <a:pt x="2007815" y="962630"/>
                  <a:pt x="1625034" y="1087206"/>
                </a:cubicBezTo>
                <a:cubicBezTo>
                  <a:pt x="1242564" y="1211470"/>
                  <a:pt x="868525" y="1282968"/>
                  <a:pt x="572228" y="1288276"/>
                </a:cubicBezTo>
                <a:cubicBezTo>
                  <a:pt x="299660" y="1293271"/>
                  <a:pt x="117948" y="1238633"/>
                  <a:pt x="86726" y="1142469"/>
                </a:cubicBezTo>
                <a:cubicBezTo>
                  <a:pt x="55504" y="1045993"/>
                  <a:pt x="170089" y="895191"/>
                  <a:pt x="393638" y="739081"/>
                </a:cubicBezTo>
                <a:cubicBezTo>
                  <a:pt x="557554" y="624496"/>
                  <a:pt x="767678" y="513658"/>
                  <a:pt x="1004340" y="415621"/>
                </a:cubicBezTo>
                <a:lnTo>
                  <a:pt x="1266917" y="315711"/>
                </a:lnTo>
                <a:cubicBezTo>
                  <a:pt x="1299076" y="304471"/>
                  <a:pt x="1331234" y="293543"/>
                  <a:pt x="1363705" y="282928"/>
                </a:cubicBezTo>
                <a:cubicBezTo>
                  <a:pt x="1746175" y="158664"/>
                  <a:pt x="2120214" y="87166"/>
                  <a:pt x="2416511" y="81858"/>
                </a:cubicBezTo>
                <a:cubicBezTo>
                  <a:pt x="2492380" y="80609"/>
                  <a:pt x="2561069" y="83731"/>
                  <a:pt x="2621327" y="91224"/>
                </a:cubicBezTo>
                <a:cubicBezTo>
                  <a:pt x="2685644" y="99030"/>
                  <a:pt x="2740595" y="111831"/>
                  <a:pt x="2784618" y="129003"/>
                </a:cubicBezTo>
                <a:cubicBezTo>
                  <a:pt x="2819275" y="142428"/>
                  <a:pt x="2847374" y="168343"/>
                  <a:pt x="2866420" y="200189"/>
                </a:cubicBezTo>
                <a:lnTo>
                  <a:pt x="2866420" y="200189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F80B4A44-6BE8-B489-8390-3FB0A41A1D77}"/>
              </a:ext>
            </a:extLst>
          </p:cNvPr>
          <p:cNvSpPr/>
          <p:nvPr userDrawn="1"/>
        </p:nvSpPr>
        <p:spPr>
          <a:xfrm>
            <a:off x="4685847" y="719138"/>
            <a:ext cx="2820385" cy="2750877"/>
          </a:xfrm>
          <a:custGeom>
            <a:avLst/>
            <a:gdLst>
              <a:gd name="connsiteX0" fmla="*/ 2596194 w 2877374"/>
              <a:gd name="connsiteY0" fmla="*/ 1770922 h 2806461"/>
              <a:gd name="connsiteX1" fmla="*/ 2834418 w 2877374"/>
              <a:gd name="connsiteY1" fmla="*/ 1230157 h 2806461"/>
              <a:gd name="connsiteX2" fmla="*/ 2647086 w 2877374"/>
              <a:gd name="connsiteY2" fmla="*/ 276013 h 2806461"/>
              <a:gd name="connsiteX3" fmla="*/ 1708553 w 2877374"/>
              <a:gd name="connsiteY3" fmla="*/ 22802 h 2806461"/>
              <a:gd name="connsiteX4" fmla="*/ 665738 w 2877374"/>
              <a:gd name="connsiteY4" fmla="*/ 574183 h 2806461"/>
              <a:gd name="connsiteX5" fmla="*/ 42860 w 2877374"/>
              <a:gd name="connsiteY5" fmla="*/ 1576096 h 2806461"/>
              <a:gd name="connsiteX6" fmla="*/ 11326 w 2877374"/>
              <a:gd name="connsiteY6" fmla="*/ 2063160 h 2806461"/>
              <a:gd name="connsiteX7" fmla="*/ 134028 w 2877374"/>
              <a:gd name="connsiteY7" fmla="*/ 2395362 h 2806461"/>
              <a:gd name="connsiteX8" fmla="*/ 147453 w 2877374"/>
              <a:gd name="connsiteY8" fmla="*/ 2417529 h 2806461"/>
              <a:gd name="connsiteX9" fmla="*/ 229567 w 2877374"/>
              <a:gd name="connsiteY9" fmla="*/ 2529616 h 2806461"/>
              <a:gd name="connsiteX10" fmla="*/ 230192 w 2877374"/>
              <a:gd name="connsiteY10" fmla="*/ 2530241 h 2806461"/>
              <a:gd name="connsiteX11" fmla="*/ 778138 w 2877374"/>
              <a:gd name="connsiteY11" fmla="*/ 2797813 h 2806461"/>
              <a:gd name="connsiteX12" fmla="*/ 1169037 w 2877374"/>
              <a:gd name="connsiteY12" fmla="*/ 2783763 h 2806461"/>
              <a:gd name="connsiteX13" fmla="*/ 2211852 w 2877374"/>
              <a:gd name="connsiteY13" fmla="*/ 2232383 h 2806461"/>
              <a:gd name="connsiteX14" fmla="*/ 2490976 w 2877374"/>
              <a:gd name="connsiteY14" fmla="*/ 1923285 h 2806461"/>
              <a:gd name="connsiteX15" fmla="*/ 2596507 w 2877374"/>
              <a:gd name="connsiteY15" fmla="*/ 1771234 h 2806461"/>
              <a:gd name="connsiteX16" fmla="*/ 913329 w 2877374"/>
              <a:gd name="connsiteY16" fmla="*/ 839570 h 2806461"/>
              <a:gd name="connsiteX17" fmla="*/ 1772246 w 2877374"/>
              <a:gd name="connsiteY17" fmla="*/ 379982 h 2806461"/>
              <a:gd name="connsiteX18" fmla="*/ 2053556 w 2877374"/>
              <a:gd name="connsiteY18" fmla="*/ 368742 h 2806461"/>
              <a:gd name="connsiteX19" fmla="*/ 2381699 w 2877374"/>
              <a:gd name="connsiteY19" fmla="*/ 523291 h 2806461"/>
              <a:gd name="connsiteX20" fmla="*/ 2381699 w 2877374"/>
              <a:gd name="connsiteY20" fmla="*/ 523291 h 2806461"/>
              <a:gd name="connsiteX21" fmla="*/ 2482234 w 2877374"/>
              <a:gd name="connsiteY21" fmla="*/ 1141174 h 2806461"/>
              <a:gd name="connsiteX22" fmla="*/ 2220594 w 2877374"/>
              <a:gd name="connsiteY22" fmla="*/ 1677880 h 2806461"/>
              <a:gd name="connsiteX23" fmla="*/ 2080719 w 2877374"/>
              <a:gd name="connsiteY23" fmla="*/ 1847728 h 2806461"/>
              <a:gd name="connsiteX24" fmla="*/ 1963949 w 2877374"/>
              <a:gd name="connsiteY24" fmla="*/ 1965747 h 2806461"/>
              <a:gd name="connsiteX25" fmla="*/ 485588 w 2877374"/>
              <a:gd name="connsiteY25" fmla="*/ 2270786 h 2806461"/>
              <a:gd name="connsiteX26" fmla="*/ 480904 w 2877374"/>
              <a:gd name="connsiteY26" fmla="*/ 2264541 h 2806461"/>
              <a:gd name="connsiteX27" fmla="*/ 410655 w 2877374"/>
              <a:gd name="connsiteY27" fmla="*/ 2140590 h 2806461"/>
              <a:gd name="connsiteX28" fmla="*/ 384428 w 2877374"/>
              <a:gd name="connsiteY28" fmla="*/ 2073775 h 2806461"/>
              <a:gd name="connsiteX29" fmla="*/ 913329 w 2877374"/>
              <a:gd name="connsiteY29" fmla="*/ 839257 h 280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877374" h="2806461">
                <a:moveTo>
                  <a:pt x="2596194" y="1770922"/>
                </a:moveTo>
                <a:cubicBezTo>
                  <a:pt x="2707032" y="1596391"/>
                  <a:pt x="2788210" y="1413118"/>
                  <a:pt x="2834418" y="1230157"/>
                </a:cubicBezTo>
                <a:cubicBezTo>
                  <a:pt x="2930582" y="847375"/>
                  <a:pt x="2864079" y="508616"/>
                  <a:pt x="2647086" y="276013"/>
                </a:cubicBezTo>
                <a:cubicBezTo>
                  <a:pt x="2430093" y="43409"/>
                  <a:pt x="2096955" y="-46511"/>
                  <a:pt x="1708553" y="22802"/>
                </a:cubicBezTo>
                <a:cubicBezTo>
                  <a:pt x="1348876" y="86807"/>
                  <a:pt x="978271" y="282569"/>
                  <a:pt x="665738" y="574183"/>
                </a:cubicBezTo>
                <a:cubicBezTo>
                  <a:pt x="353206" y="865796"/>
                  <a:pt x="131842" y="1221415"/>
                  <a:pt x="42860" y="1576096"/>
                </a:cubicBezTo>
                <a:cubicBezTo>
                  <a:pt x="-539" y="1749378"/>
                  <a:pt x="-10842" y="1913606"/>
                  <a:pt x="11326" y="2063160"/>
                </a:cubicBezTo>
                <a:cubicBezTo>
                  <a:pt x="28810" y="2180866"/>
                  <a:pt x="72833" y="2293266"/>
                  <a:pt x="134028" y="2395362"/>
                </a:cubicBezTo>
                <a:lnTo>
                  <a:pt x="147453" y="2417529"/>
                </a:lnTo>
                <a:cubicBezTo>
                  <a:pt x="171494" y="2457493"/>
                  <a:pt x="198033" y="2495584"/>
                  <a:pt x="229567" y="2529616"/>
                </a:cubicBezTo>
                <a:cubicBezTo>
                  <a:pt x="229567" y="2529616"/>
                  <a:pt x="229879" y="2529928"/>
                  <a:pt x="230192" y="2530241"/>
                </a:cubicBezTo>
                <a:cubicBezTo>
                  <a:pt x="369754" y="2680106"/>
                  <a:pt x="558023" y="2770650"/>
                  <a:pt x="778138" y="2797813"/>
                </a:cubicBezTo>
                <a:cubicBezTo>
                  <a:pt x="899591" y="2812800"/>
                  <a:pt x="1030724" y="2808429"/>
                  <a:pt x="1169037" y="2783763"/>
                </a:cubicBezTo>
                <a:cubicBezTo>
                  <a:pt x="1528714" y="2719758"/>
                  <a:pt x="1899319" y="2523996"/>
                  <a:pt x="2211852" y="2232383"/>
                </a:cubicBezTo>
                <a:cubicBezTo>
                  <a:pt x="2315509" y="2135595"/>
                  <a:pt x="2408862" y="2031938"/>
                  <a:pt x="2490976" y="1923285"/>
                </a:cubicBezTo>
                <a:lnTo>
                  <a:pt x="2596507" y="1771234"/>
                </a:lnTo>
                <a:close/>
                <a:moveTo>
                  <a:pt x="913329" y="839570"/>
                </a:moveTo>
                <a:cubicBezTo>
                  <a:pt x="1175281" y="595101"/>
                  <a:pt x="1480320" y="432123"/>
                  <a:pt x="1772246" y="379982"/>
                </a:cubicBezTo>
                <a:cubicBezTo>
                  <a:pt x="1873717" y="361873"/>
                  <a:pt x="1968008" y="358439"/>
                  <a:pt x="2053556" y="368742"/>
                </a:cubicBezTo>
                <a:cubicBezTo>
                  <a:pt x="2189372" y="385290"/>
                  <a:pt x="2302083" y="437742"/>
                  <a:pt x="2381699" y="523291"/>
                </a:cubicBezTo>
                <a:lnTo>
                  <a:pt x="2381699" y="523291"/>
                </a:lnTo>
                <a:cubicBezTo>
                  <a:pt x="2511583" y="662541"/>
                  <a:pt x="2547488" y="882031"/>
                  <a:pt x="2482234" y="1141174"/>
                </a:cubicBezTo>
                <a:cubicBezTo>
                  <a:pt x="2436650" y="1322574"/>
                  <a:pt x="2346731" y="1505847"/>
                  <a:pt x="2220594" y="1677880"/>
                </a:cubicBezTo>
                <a:lnTo>
                  <a:pt x="2080719" y="1847728"/>
                </a:lnTo>
                <a:cubicBezTo>
                  <a:pt x="2043877" y="1888004"/>
                  <a:pt x="2004850" y="1927656"/>
                  <a:pt x="1963949" y="1965747"/>
                </a:cubicBezTo>
                <a:cubicBezTo>
                  <a:pt x="1446913" y="2448127"/>
                  <a:pt x="764400" y="2590499"/>
                  <a:pt x="485588" y="2270786"/>
                </a:cubicBezTo>
                <a:cubicBezTo>
                  <a:pt x="484026" y="2268600"/>
                  <a:pt x="482465" y="2266727"/>
                  <a:pt x="480904" y="2264541"/>
                </a:cubicBezTo>
                <a:cubicBezTo>
                  <a:pt x="450619" y="2228324"/>
                  <a:pt x="426266" y="2174934"/>
                  <a:pt x="410655" y="2140590"/>
                </a:cubicBezTo>
                <a:cubicBezTo>
                  <a:pt x="400664" y="2118735"/>
                  <a:pt x="390361" y="2097192"/>
                  <a:pt x="384428" y="2073775"/>
                </a:cubicBezTo>
                <a:cubicBezTo>
                  <a:pt x="295133" y="1732831"/>
                  <a:pt x="499013" y="1225786"/>
                  <a:pt x="913329" y="839257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90A2B4F-BA25-7C0B-1AFA-16D3AFDA24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8459" y="719858"/>
            <a:ext cx="3673737" cy="51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-0.03472 L -3.75E-6 1.85185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45833E-6 3.7037E-6 L -0.16146 -0.00834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7" grpId="0" animBg="1"/>
      <p:bldP spid="7" grpId="1" animBg="1"/>
      <p:bldP spid="7" grpId="2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fer: Logo &gt;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C2DA1BB-2AB9-13B5-818D-60AA56BF8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8" r="34434" b="44473"/>
          <a:stretch/>
        </p:blipFill>
        <p:spPr>
          <a:xfrm>
            <a:off x="1" y="0"/>
            <a:ext cx="12192000" cy="6858000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9A8333E0-3E7B-6915-B500-0E92954C564D}"/>
              </a:ext>
            </a:extLst>
          </p:cNvPr>
          <p:cNvSpPr/>
          <p:nvPr userDrawn="1"/>
        </p:nvSpPr>
        <p:spPr>
          <a:xfrm>
            <a:off x="0" y="-425941"/>
            <a:ext cx="215950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Transfer: Logo &gt; Title slide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01A2A1C-796B-82F0-698A-182245D30C1B}"/>
              </a:ext>
            </a:extLst>
          </p:cNvPr>
          <p:cNvGrpSpPr/>
          <p:nvPr userDrawn="1"/>
        </p:nvGrpSpPr>
        <p:grpSpPr>
          <a:xfrm>
            <a:off x="3298088" y="2074241"/>
            <a:ext cx="5439512" cy="2706568"/>
            <a:chOff x="3298088" y="2059968"/>
            <a:chExt cx="5439512" cy="2706568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0C38A316-4718-0A59-E7F1-19D8DC1E1815}"/>
                </a:ext>
              </a:extLst>
            </p:cNvPr>
            <p:cNvGrpSpPr/>
            <p:nvPr/>
          </p:nvGrpSpPr>
          <p:grpSpPr>
            <a:xfrm>
              <a:off x="5038255" y="2574672"/>
              <a:ext cx="2270685" cy="583388"/>
              <a:chOff x="12683142" y="2588945"/>
              <a:chExt cx="2270685" cy="583388"/>
            </a:xfrm>
          </p:grpSpPr>
          <p:sp>
            <p:nvSpPr>
              <p:cNvPr id="45" name="Vrije vorm: vorm 44">
                <a:extLst>
                  <a:ext uri="{FF2B5EF4-FFF2-40B4-BE49-F238E27FC236}">
                    <a16:creationId xmlns:a16="http://schemas.microsoft.com/office/drawing/2014/main" id="{7F5093A6-58EC-E3A1-F4BF-193F6810EC75}"/>
                  </a:ext>
                </a:extLst>
              </p:cNvPr>
              <p:cNvSpPr/>
              <p:nvPr/>
            </p:nvSpPr>
            <p:spPr>
              <a:xfrm>
                <a:off x="12683142" y="2588945"/>
                <a:ext cx="607048" cy="583388"/>
              </a:xfrm>
              <a:custGeom>
                <a:avLst/>
                <a:gdLst>
                  <a:gd name="connsiteX0" fmla="*/ 303524 w 607048"/>
                  <a:gd name="connsiteY0" fmla="*/ 583389 h 583388"/>
                  <a:gd name="connsiteX1" fmla="*/ 181574 w 607048"/>
                  <a:gd name="connsiteY1" fmla="*/ 562027 h 583388"/>
                  <a:gd name="connsiteX2" fmla="*/ 85446 w 607048"/>
                  <a:gd name="connsiteY2" fmla="*/ 501592 h 583388"/>
                  <a:gd name="connsiteX3" fmla="*/ 22443 w 607048"/>
                  <a:gd name="connsiteY3" fmla="*/ 409116 h 583388"/>
                  <a:gd name="connsiteX4" fmla="*/ 0 w 607048"/>
                  <a:gd name="connsiteY4" fmla="*/ 291627 h 583388"/>
                  <a:gd name="connsiteX5" fmla="*/ 22849 w 607048"/>
                  <a:gd name="connsiteY5" fmla="*/ 176301 h 583388"/>
                  <a:gd name="connsiteX6" fmla="*/ 86934 w 607048"/>
                  <a:gd name="connsiteY6" fmla="*/ 83554 h 583388"/>
                  <a:gd name="connsiteX7" fmla="*/ 183467 w 607048"/>
                  <a:gd name="connsiteY7" fmla="*/ 22038 h 583388"/>
                  <a:gd name="connsiteX8" fmla="*/ 303524 w 607048"/>
                  <a:gd name="connsiteY8" fmla="*/ 0 h 583388"/>
                  <a:gd name="connsiteX9" fmla="*/ 425475 w 607048"/>
                  <a:gd name="connsiteY9" fmla="*/ 21362 h 583388"/>
                  <a:gd name="connsiteX10" fmla="*/ 521602 w 607048"/>
                  <a:gd name="connsiteY10" fmla="*/ 81796 h 583388"/>
                  <a:gd name="connsiteX11" fmla="*/ 584605 w 607048"/>
                  <a:gd name="connsiteY11" fmla="*/ 174273 h 583388"/>
                  <a:gd name="connsiteX12" fmla="*/ 607049 w 607048"/>
                  <a:gd name="connsiteY12" fmla="*/ 291762 h 583388"/>
                  <a:gd name="connsiteX13" fmla="*/ 584200 w 607048"/>
                  <a:gd name="connsiteY13" fmla="*/ 406952 h 583388"/>
                  <a:gd name="connsiteX14" fmla="*/ 520115 w 607048"/>
                  <a:gd name="connsiteY14" fmla="*/ 499700 h 583388"/>
                  <a:gd name="connsiteX15" fmla="*/ 423582 w 607048"/>
                  <a:gd name="connsiteY15" fmla="*/ 561216 h 583388"/>
                  <a:gd name="connsiteX16" fmla="*/ 303524 w 607048"/>
                  <a:gd name="connsiteY16" fmla="*/ 583253 h 583388"/>
                  <a:gd name="connsiteX17" fmla="*/ 453056 w 607048"/>
                  <a:gd name="connsiteY17" fmla="*/ 292573 h 583388"/>
                  <a:gd name="connsiteX18" fmla="*/ 433857 w 607048"/>
                  <a:gd name="connsiteY18" fmla="*/ 209019 h 583388"/>
                  <a:gd name="connsiteX19" fmla="*/ 381264 w 607048"/>
                  <a:gd name="connsiteY19" fmla="*/ 151559 h 583388"/>
                  <a:gd name="connsiteX20" fmla="*/ 303524 w 607048"/>
                  <a:gd name="connsiteY20" fmla="*/ 130603 h 583388"/>
                  <a:gd name="connsiteX21" fmla="*/ 226190 w 607048"/>
                  <a:gd name="connsiteY21" fmla="*/ 151289 h 583388"/>
                  <a:gd name="connsiteX22" fmla="*/ 173191 w 607048"/>
                  <a:gd name="connsiteY22" fmla="*/ 207938 h 583388"/>
                  <a:gd name="connsiteX23" fmla="*/ 153993 w 607048"/>
                  <a:gd name="connsiteY23" fmla="*/ 291221 h 583388"/>
                  <a:gd name="connsiteX24" fmla="*/ 173191 w 607048"/>
                  <a:gd name="connsiteY24" fmla="*/ 374775 h 583388"/>
                  <a:gd name="connsiteX25" fmla="*/ 226190 w 607048"/>
                  <a:gd name="connsiteY25" fmla="*/ 432235 h 583388"/>
                  <a:gd name="connsiteX26" fmla="*/ 303524 w 607048"/>
                  <a:gd name="connsiteY26" fmla="*/ 453191 h 583388"/>
                  <a:gd name="connsiteX27" fmla="*/ 381264 w 607048"/>
                  <a:gd name="connsiteY27" fmla="*/ 432505 h 583388"/>
                  <a:gd name="connsiteX28" fmla="*/ 433857 w 607048"/>
                  <a:gd name="connsiteY28" fmla="*/ 375451 h 583388"/>
                  <a:gd name="connsiteX29" fmla="*/ 453056 w 607048"/>
                  <a:gd name="connsiteY29" fmla="*/ 292573 h 58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07048" h="583388">
                    <a:moveTo>
                      <a:pt x="303524" y="583389"/>
                    </a:moveTo>
                    <a:cubicBezTo>
                      <a:pt x="259314" y="583389"/>
                      <a:pt x="218754" y="576223"/>
                      <a:pt x="181574" y="562027"/>
                    </a:cubicBezTo>
                    <a:cubicBezTo>
                      <a:pt x="144529" y="547831"/>
                      <a:pt x="112487" y="527686"/>
                      <a:pt x="85446" y="501592"/>
                    </a:cubicBezTo>
                    <a:cubicBezTo>
                      <a:pt x="58406" y="475634"/>
                      <a:pt x="37450" y="444808"/>
                      <a:pt x="22443" y="409116"/>
                    </a:cubicBezTo>
                    <a:cubicBezTo>
                      <a:pt x="7436" y="373558"/>
                      <a:pt x="0" y="334350"/>
                      <a:pt x="0" y="291627"/>
                    </a:cubicBezTo>
                    <a:cubicBezTo>
                      <a:pt x="0" y="248903"/>
                      <a:pt x="7571" y="211994"/>
                      <a:pt x="22849" y="176301"/>
                    </a:cubicBezTo>
                    <a:cubicBezTo>
                      <a:pt x="38126" y="140743"/>
                      <a:pt x="59353" y="109782"/>
                      <a:pt x="86934" y="83554"/>
                    </a:cubicBezTo>
                    <a:cubicBezTo>
                      <a:pt x="114379" y="57325"/>
                      <a:pt x="146557" y="36774"/>
                      <a:pt x="183467" y="22038"/>
                    </a:cubicBezTo>
                    <a:cubicBezTo>
                      <a:pt x="220241" y="7301"/>
                      <a:pt x="260260" y="0"/>
                      <a:pt x="303524" y="0"/>
                    </a:cubicBezTo>
                    <a:cubicBezTo>
                      <a:pt x="346788" y="0"/>
                      <a:pt x="388295" y="7166"/>
                      <a:pt x="425475" y="21362"/>
                    </a:cubicBezTo>
                    <a:cubicBezTo>
                      <a:pt x="462520" y="35558"/>
                      <a:pt x="494562" y="55702"/>
                      <a:pt x="521602" y="81796"/>
                    </a:cubicBezTo>
                    <a:cubicBezTo>
                      <a:pt x="548642" y="107890"/>
                      <a:pt x="569598" y="138580"/>
                      <a:pt x="584605" y="174273"/>
                    </a:cubicBezTo>
                    <a:cubicBezTo>
                      <a:pt x="599613" y="209831"/>
                      <a:pt x="607049" y="249039"/>
                      <a:pt x="607049" y="291762"/>
                    </a:cubicBezTo>
                    <a:cubicBezTo>
                      <a:pt x="607049" y="334485"/>
                      <a:pt x="599477" y="371395"/>
                      <a:pt x="584200" y="406952"/>
                    </a:cubicBezTo>
                    <a:cubicBezTo>
                      <a:pt x="568922" y="442510"/>
                      <a:pt x="547560" y="473471"/>
                      <a:pt x="520115" y="499700"/>
                    </a:cubicBezTo>
                    <a:cubicBezTo>
                      <a:pt x="492669" y="525929"/>
                      <a:pt x="460492" y="546479"/>
                      <a:pt x="423582" y="561216"/>
                    </a:cubicBezTo>
                    <a:cubicBezTo>
                      <a:pt x="386808" y="575953"/>
                      <a:pt x="346788" y="583253"/>
                      <a:pt x="303524" y="583253"/>
                    </a:cubicBezTo>
                    <a:close/>
                    <a:moveTo>
                      <a:pt x="453056" y="292573"/>
                    </a:moveTo>
                    <a:cubicBezTo>
                      <a:pt x="453056" y="261207"/>
                      <a:pt x="446701" y="233220"/>
                      <a:pt x="433857" y="209019"/>
                    </a:cubicBezTo>
                    <a:cubicBezTo>
                      <a:pt x="421148" y="184683"/>
                      <a:pt x="403572" y="165620"/>
                      <a:pt x="381264" y="151559"/>
                    </a:cubicBezTo>
                    <a:cubicBezTo>
                      <a:pt x="358956" y="137499"/>
                      <a:pt x="332998" y="130603"/>
                      <a:pt x="303524" y="130603"/>
                    </a:cubicBezTo>
                    <a:cubicBezTo>
                      <a:pt x="274051" y="130603"/>
                      <a:pt x="248768" y="137499"/>
                      <a:pt x="226190" y="151289"/>
                    </a:cubicBezTo>
                    <a:cubicBezTo>
                      <a:pt x="203611" y="165079"/>
                      <a:pt x="185900" y="184007"/>
                      <a:pt x="173191" y="207938"/>
                    </a:cubicBezTo>
                    <a:cubicBezTo>
                      <a:pt x="160483" y="232003"/>
                      <a:pt x="153993" y="259719"/>
                      <a:pt x="153993" y="291221"/>
                    </a:cubicBezTo>
                    <a:cubicBezTo>
                      <a:pt x="153993" y="322723"/>
                      <a:pt x="160347" y="350574"/>
                      <a:pt x="173191" y="374775"/>
                    </a:cubicBezTo>
                    <a:cubicBezTo>
                      <a:pt x="185900" y="399111"/>
                      <a:pt x="203611" y="418174"/>
                      <a:pt x="226190" y="432235"/>
                    </a:cubicBezTo>
                    <a:cubicBezTo>
                      <a:pt x="248768" y="446296"/>
                      <a:pt x="274591" y="453191"/>
                      <a:pt x="303524" y="453191"/>
                    </a:cubicBezTo>
                    <a:cubicBezTo>
                      <a:pt x="332457" y="453191"/>
                      <a:pt x="358821" y="446296"/>
                      <a:pt x="381264" y="432505"/>
                    </a:cubicBezTo>
                    <a:cubicBezTo>
                      <a:pt x="403572" y="418715"/>
                      <a:pt x="421148" y="399787"/>
                      <a:pt x="433857" y="375451"/>
                    </a:cubicBezTo>
                    <a:cubicBezTo>
                      <a:pt x="446566" y="351115"/>
                      <a:pt x="453056" y="323534"/>
                      <a:pt x="453056" y="2925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6" name="Vrije vorm: vorm 45">
                <a:extLst>
                  <a:ext uri="{FF2B5EF4-FFF2-40B4-BE49-F238E27FC236}">
                    <a16:creationId xmlns:a16="http://schemas.microsoft.com/office/drawing/2014/main" id="{D9881723-5BC9-DE05-9217-54CA0EAAD277}"/>
                  </a:ext>
                </a:extLst>
              </p:cNvPr>
              <p:cNvSpPr/>
              <p:nvPr/>
            </p:nvSpPr>
            <p:spPr>
              <a:xfrm>
                <a:off x="13396728" y="2600843"/>
                <a:ext cx="421959" cy="559863"/>
              </a:xfrm>
              <a:custGeom>
                <a:avLst/>
                <a:gdLst>
                  <a:gd name="connsiteX0" fmla="*/ 135 w 421959"/>
                  <a:gd name="connsiteY0" fmla="*/ 0 h 559863"/>
                  <a:gd name="connsiteX1" fmla="*/ 203341 w 421959"/>
                  <a:gd name="connsiteY1" fmla="*/ 0 h 559863"/>
                  <a:gd name="connsiteX2" fmla="*/ 320019 w 421959"/>
                  <a:gd name="connsiteY2" fmla="*/ 23254 h 559863"/>
                  <a:gd name="connsiteX3" fmla="*/ 395460 w 421959"/>
                  <a:gd name="connsiteY3" fmla="*/ 89232 h 559863"/>
                  <a:gd name="connsiteX4" fmla="*/ 421960 w 421959"/>
                  <a:gd name="connsiteY4" fmla="*/ 190903 h 559863"/>
                  <a:gd name="connsiteX5" fmla="*/ 363824 w 421959"/>
                  <a:gd name="connsiteY5" fmla="*/ 331511 h 559863"/>
                  <a:gd name="connsiteX6" fmla="*/ 203206 w 421959"/>
                  <a:gd name="connsiteY6" fmla="*/ 382346 h 559863"/>
                  <a:gd name="connsiteX7" fmla="*/ 140608 w 421959"/>
                  <a:gd name="connsiteY7" fmla="*/ 382346 h 559863"/>
                  <a:gd name="connsiteX8" fmla="*/ 140608 w 421959"/>
                  <a:gd name="connsiteY8" fmla="*/ 559864 h 559863"/>
                  <a:gd name="connsiteX9" fmla="*/ 0 w 421959"/>
                  <a:gd name="connsiteY9" fmla="*/ 559864 h 559863"/>
                  <a:gd name="connsiteX10" fmla="*/ 0 w 421959"/>
                  <a:gd name="connsiteY10" fmla="*/ 0 h 559863"/>
                  <a:gd name="connsiteX11" fmla="*/ 181303 w 421959"/>
                  <a:gd name="connsiteY11" fmla="*/ 274051 h 559863"/>
                  <a:gd name="connsiteX12" fmla="*/ 278512 w 421959"/>
                  <a:gd name="connsiteY12" fmla="*/ 190767 h 559863"/>
                  <a:gd name="connsiteX13" fmla="*/ 181303 w 421959"/>
                  <a:gd name="connsiteY13" fmla="*/ 108295 h 559863"/>
                  <a:gd name="connsiteX14" fmla="*/ 140743 w 421959"/>
                  <a:gd name="connsiteY14" fmla="*/ 108295 h 559863"/>
                  <a:gd name="connsiteX15" fmla="*/ 140743 w 421959"/>
                  <a:gd name="connsiteY15" fmla="*/ 274051 h 559863"/>
                  <a:gd name="connsiteX16" fmla="*/ 181303 w 421959"/>
                  <a:gd name="connsiteY16" fmla="*/ 274051 h 55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1959" h="559863">
                    <a:moveTo>
                      <a:pt x="135" y="0"/>
                    </a:moveTo>
                    <a:lnTo>
                      <a:pt x="203341" y="0"/>
                    </a:lnTo>
                    <a:cubicBezTo>
                      <a:pt x="248498" y="0"/>
                      <a:pt x="287435" y="7706"/>
                      <a:pt x="320019" y="23254"/>
                    </a:cubicBezTo>
                    <a:cubicBezTo>
                      <a:pt x="352602" y="38667"/>
                      <a:pt x="377884" y="60705"/>
                      <a:pt x="395460" y="89232"/>
                    </a:cubicBezTo>
                    <a:cubicBezTo>
                      <a:pt x="413172" y="117759"/>
                      <a:pt x="421960" y="151559"/>
                      <a:pt x="421960" y="190903"/>
                    </a:cubicBezTo>
                    <a:cubicBezTo>
                      <a:pt x="421960" y="250796"/>
                      <a:pt x="402491" y="297711"/>
                      <a:pt x="363824" y="331511"/>
                    </a:cubicBezTo>
                    <a:cubicBezTo>
                      <a:pt x="325021" y="365446"/>
                      <a:pt x="271482" y="382346"/>
                      <a:pt x="203206" y="382346"/>
                    </a:cubicBezTo>
                    <a:lnTo>
                      <a:pt x="140608" y="382346"/>
                    </a:lnTo>
                    <a:lnTo>
                      <a:pt x="140608" y="559864"/>
                    </a:lnTo>
                    <a:lnTo>
                      <a:pt x="0" y="559864"/>
                    </a:lnTo>
                    <a:lnTo>
                      <a:pt x="0" y="0"/>
                    </a:lnTo>
                    <a:close/>
                    <a:moveTo>
                      <a:pt x="181303" y="274051"/>
                    </a:moveTo>
                    <a:cubicBezTo>
                      <a:pt x="246064" y="274051"/>
                      <a:pt x="278512" y="246335"/>
                      <a:pt x="278512" y="190767"/>
                    </a:cubicBezTo>
                    <a:cubicBezTo>
                      <a:pt x="278512" y="135200"/>
                      <a:pt x="246064" y="108295"/>
                      <a:pt x="181303" y="108295"/>
                    </a:cubicBezTo>
                    <a:lnTo>
                      <a:pt x="140743" y="108295"/>
                    </a:lnTo>
                    <a:lnTo>
                      <a:pt x="140743" y="274051"/>
                    </a:lnTo>
                    <a:lnTo>
                      <a:pt x="181303" y="274051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7" name="Vrije vorm: vorm 46">
                <a:extLst>
                  <a:ext uri="{FF2B5EF4-FFF2-40B4-BE49-F238E27FC236}">
                    <a16:creationId xmlns:a16="http://schemas.microsoft.com/office/drawing/2014/main" id="{5E0C10EB-E6DD-14BB-AA70-C1151DA0A713}"/>
                  </a:ext>
                </a:extLst>
              </p:cNvPr>
              <p:cNvSpPr/>
              <p:nvPr/>
            </p:nvSpPr>
            <p:spPr>
              <a:xfrm>
                <a:off x="13914680" y="2600843"/>
                <a:ext cx="399110" cy="559458"/>
              </a:xfrm>
              <a:custGeom>
                <a:avLst/>
                <a:gdLst>
                  <a:gd name="connsiteX0" fmla="*/ 0 w 399110"/>
                  <a:gd name="connsiteY0" fmla="*/ 0 h 559458"/>
                  <a:gd name="connsiteX1" fmla="*/ 388835 w 399110"/>
                  <a:gd name="connsiteY1" fmla="*/ 0 h 559458"/>
                  <a:gd name="connsiteX2" fmla="*/ 388835 w 399110"/>
                  <a:gd name="connsiteY2" fmla="*/ 112622 h 559458"/>
                  <a:gd name="connsiteX3" fmla="*/ 135470 w 399110"/>
                  <a:gd name="connsiteY3" fmla="*/ 112622 h 559458"/>
                  <a:gd name="connsiteX4" fmla="*/ 135470 w 399110"/>
                  <a:gd name="connsiteY4" fmla="*/ 220106 h 559458"/>
                  <a:gd name="connsiteX5" fmla="*/ 358686 w 399110"/>
                  <a:gd name="connsiteY5" fmla="*/ 220106 h 559458"/>
                  <a:gd name="connsiteX6" fmla="*/ 358686 w 399110"/>
                  <a:gd name="connsiteY6" fmla="*/ 332728 h 559458"/>
                  <a:gd name="connsiteX7" fmla="*/ 135470 w 399110"/>
                  <a:gd name="connsiteY7" fmla="*/ 332728 h 559458"/>
                  <a:gd name="connsiteX8" fmla="*/ 135470 w 399110"/>
                  <a:gd name="connsiteY8" fmla="*/ 446836 h 559458"/>
                  <a:gd name="connsiteX9" fmla="*/ 399111 w 399110"/>
                  <a:gd name="connsiteY9" fmla="*/ 446836 h 559458"/>
                  <a:gd name="connsiteX10" fmla="*/ 399111 w 399110"/>
                  <a:gd name="connsiteY10" fmla="*/ 559458 h 559458"/>
                  <a:gd name="connsiteX11" fmla="*/ 0 w 399110"/>
                  <a:gd name="connsiteY11" fmla="*/ 559458 h 559458"/>
                  <a:gd name="connsiteX12" fmla="*/ 0 w 399110"/>
                  <a:gd name="connsiteY12" fmla="*/ 0 h 55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9110" h="559458">
                    <a:moveTo>
                      <a:pt x="0" y="0"/>
                    </a:moveTo>
                    <a:lnTo>
                      <a:pt x="388835" y="0"/>
                    </a:lnTo>
                    <a:lnTo>
                      <a:pt x="388835" y="112622"/>
                    </a:lnTo>
                    <a:lnTo>
                      <a:pt x="135470" y="112622"/>
                    </a:lnTo>
                    <a:lnTo>
                      <a:pt x="135470" y="220106"/>
                    </a:lnTo>
                    <a:lnTo>
                      <a:pt x="358686" y="220106"/>
                    </a:lnTo>
                    <a:lnTo>
                      <a:pt x="358686" y="332728"/>
                    </a:lnTo>
                    <a:lnTo>
                      <a:pt x="135470" y="332728"/>
                    </a:lnTo>
                    <a:lnTo>
                      <a:pt x="135470" y="446836"/>
                    </a:lnTo>
                    <a:lnTo>
                      <a:pt x="399111" y="446836"/>
                    </a:lnTo>
                    <a:lnTo>
                      <a:pt x="399111" y="559458"/>
                    </a:lnTo>
                    <a:lnTo>
                      <a:pt x="0" y="559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75913B78-8523-C93A-3CED-2383E629EA50}"/>
                  </a:ext>
                </a:extLst>
              </p:cNvPr>
              <p:cNvSpPr/>
              <p:nvPr/>
            </p:nvSpPr>
            <p:spPr>
              <a:xfrm>
                <a:off x="14439797" y="2600843"/>
                <a:ext cx="514030" cy="559728"/>
              </a:xfrm>
              <a:custGeom>
                <a:avLst/>
                <a:gdLst>
                  <a:gd name="connsiteX0" fmla="*/ 0 w 514030"/>
                  <a:gd name="connsiteY0" fmla="*/ 0 h 559728"/>
                  <a:gd name="connsiteX1" fmla="*/ 126682 w 514030"/>
                  <a:gd name="connsiteY1" fmla="*/ 0 h 559728"/>
                  <a:gd name="connsiteX2" fmla="*/ 378560 w 514030"/>
                  <a:gd name="connsiteY2" fmla="*/ 341786 h 559728"/>
                  <a:gd name="connsiteX3" fmla="*/ 378560 w 514030"/>
                  <a:gd name="connsiteY3" fmla="*/ 0 h 559728"/>
                  <a:gd name="connsiteX4" fmla="*/ 514031 w 514030"/>
                  <a:gd name="connsiteY4" fmla="*/ 0 h 559728"/>
                  <a:gd name="connsiteX5" fmla="*/ 514031 w 514030"/>
                  <a:gd name="connsiteY5" fmla="*/ 559729 h 559728"/>
                  <a:gd name="connsiteX6" fmla="*/ 386672 w 514030"/>
                  <a:gd name="connsiteY6" fmla="*/ 559729 h 559728"/>
                  <a:gd name="connsiteX7" fmla="*/ 134795 w 514030"/>
                  <a:gd name="connsiteY7" fmla="*/ 218754 h 559728"/>
                  <a:gd name="connsiteX8" fmla="*/ 134795 w 514030"/>
                  <a:gd name="connsiteY8" fmla="*/ 559729 h 559728"/>
                  <a:gd name="connsiteX9" fmla="*/ 0 w 514030"/>
                  <a:gd name="connsiteY9" fmla="*/ 559729 h 559728"/>
                  <a:gd name="connsiteX10" fmla="*/ 0 w 514030"/>
                  <a:gd name="connsiteY10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030" h="559728">
                    <a:moveTo>
                      <a:pt x="0" y="0"/>
                    </a:moveTo>
                    <a:lnTo>
                      <a:pt x="126682" y="0"/>
                    </a:lnTo>
                    <a:lnTo>
                      <a:pt x="378560" y="341786"/>
                    </a:lnTo>
                    <a:lnTo>
                      <a:pt x="378560" y="0"/>
                    </a:lnTo>
                    <a:lnTo>
                      <a:pt x="514031" y="0"/>
                    </a:lnTo>
                    <a:lnTo>
                      <a:pt x="514031" y="559729"/>
                    </a:lnTo>
                    <a:lnTo>
                      <a:pt x="386672" y="559729"/>
                    </a:lnTo>
                    <a:lnTo>
                      <a:pt x="134795" y="218754"/>
                    </a:lnTo>
                    <a:lnTo>
                      <a:pt x="134795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86710361-CED6-E058-3ECC-CCAD3F37D5B6}"/>
                </a:ext>
              </a:extLst>
            </p:cNvPr>
            <p:cNvGrpSpPr/>
            <p:nvPr/>
          </p:nvGrpSpPr>
          <p:grpSpPr>
            <a:xfrm>
              <a:off x="5387477" y="3384927"/>
              <a:ext cx="3350123" cy="583388"/>
              <a:chOff x="13032364" y="3399200"/>
              <a:chExt cx="3350123" cy="583388"/>
            </a:xfrm>
          </p:grpSpPr>
          <p:sp>
            <p:nvSpPr>
              <p:cNvPr id="38" name="Vrije vorm: vorm 37">
                <a:extLst>
                  <a:ext uri="{FF2B5EF4-FFF2-40B4-BE49-F238E27FC236}">
                    <a16:creationId xmlns:a16="http://schemas.microsoft.com/office/drawing/2014/main" id="{8494CB3D-191C-0B75-8DE3-15D5C6AC6D99}"/>
                  </a:ext>
                </a:extLst>
              </p:cNvPr>
              <p:cNvSpPr/>
              <p:nvPr/>
            </p:nvSpPr>
            <p:spPr>
              <a:xfrm>
                <a:off x="13032364" y="3399200"/>
                <a:ext cx="376667" cy="583388"/>
              </a:xfrm>
              <a:custGeom>
                <a:avLst/>
                <a:gdLst>
                  <a:gd name="connsiteX0" fmla="*/ 352061 w 376667"/>
                  <a:gd name="connsiteY0" fmla="*/ 507136 h 583388"/>
                  <a:gd name="connsiteX1" fmla="*/ 283515 w 376667"/>
                  <a:gd name="connsiteY1" fmla="*/ 563514 h 583388"/>
                  <a:gd name="connsiteX2" fmla="*/ 178194 w 376667"/>
                  <a:gd name="connsiteY2" fmla="*/ 583389 h 583388"/>
                  <a:gd name="connsiteX3" fmla="*/ 113433 w 376667"/>
                  <a:gd name="connsiteY3" fmla="*/ 577440 h 583388"/>
                  <a:gd name="connsiteX4" fmla="*/ 50430 w 376667"/>
                  <a:gd name="connsiteY4" fmla="*/ 561621 h 583388"/>
                  <a:gd name="connsiteX5" fmla="*/ 0 w 376667"/>
                  <a:gd name="connsiteY5" fmla="*/ 538367 h 583388"/>
                  <a:gd name="connsiteX6" fmla="*/ 8112 w 376667"/>
                  <a:gd name="connsiteY6" fmla="*/ 477256 h 583388"/>
                  <a:gd name="connsiteX7" fmla="*/ 89097 w 376667"/>
                  <a:gd name="connsiteY7" fmla="*/ 511868 h 583388"/>
                  <a:gd name="connsiteX8" fmla="*/ 175219 w 376667"/>
                  <a:gd name="connsiteY8" fmla="*/ 525117 h 583388"/>
                  <a:gd name="connsiteX9" fmla="*/ 273239 w 376667"/>
                  <a:gd name="connsiteY9" fmla="*/ 498618 h 583388"/>
                  <a:gd name="connsiteX10" fmla="*/ 309338 w 376667"/>
                  <a:gd name="connsiteY10" fmla="*/ 426421 h 583388"/>
                  <a:gd name="connsiteX11" fmla="*/ 297981 w 376667"/>
                  <a:gd name="connsiteY11" fmla="*/ 381535 h 583388"/>
                  <a:gd name="connsiteX12" fmla="*/ 257827 w 376667"/>
                  <a:gd name="connsiteY12" fmla="*/ 347600 h 583388"/>
                  <a:gd name="connsiteX13" fmla="*/ 177518 w 376667"/>
                  <a:gd name="connsiteY13" fmla="*/ 315152 h 583388"/>
                  <a:gd name="connsiteX14" fmla="*/ 78146 w 376667"/>
                  <a:gd name="connsiteY14" fmla="*/ 272428 h 583388"/>
                  <a:gd name="connsiteX15" fmla="*/ 25823 w 376667"/>
                  <a:gd name="connsiteY15" fmla="*/ 221593 h 583388"/>
                  <a:gd name="connsiteX16" fmla="*/ 10410 w 376667"/>
                  <a:gd name="connsiteY16" fmla="*/ 152371 h 583388"/>
                  <a:gd name="connsiteX17" fmla="*/ 33665 w 376667"/>
                  <a:gd name="connsiteY17" fmla="*/ 71791 h 583388"/>
                  <a:gd name="connsiteX18" fmla="*/ 98155 w 376667"/>
                  <a:gd name="connsiteY18" fmla="*/ 18793 h 583388"/>
                  <a:gd name="connsiteX19" fmla="*/ 194688 w 376667"/>
                  <a:gd name="connsiteY19" fmla="*/ 0 h 583388"/>
                  <a:gd name="connsiteX20" fmla="*/ 277160 w 376667"/>
                  <a:gd name="connsiteY20" fmla="*/ 10681 h 583388"/>
                  <a:gd name="connsiteX21" fmla="*/ 352332 w 376667"/>
                  <a:gd name="connsiteY21" fmla="*/ 40560 h 583388"/>
                  <a:gd name="connsiteX22" fmla="*/ 341245 w 376667"/>
                  <a:gd name="connsiteY22" fmla="*/ 98696 h 583388"/>
                  <a:gd name="connsiteX23" fmla="*/ 269859 w 376667"/>
                  <a:gd name="connsiteY23" fmla="*/ 68817 h 583388"/>
                  <a:gd name="connsiteX24" fmla="*/ 194688 w 376667"/>
                  <a:gd name="connsiteY24" fmla="*/ 58136 h 583388"/>
                  <a:gd name="connsiteX25" fmla="*/ 107079 w 376667"/>
                  <a:gd name="connsiteY25" fmla="*/ 82066 h 583388"/>
                  <a:gd name="connsiteX26" fmla="*/ 75442 w 376667"/>
                  <a:gd name="connsiteY26" fmla="*/ 148044 h 583388"/>
                  <a:gd name="connsiteX27" fmla="*/ 85717 w 376667"/>
                  <a:gd name="connsiteY27" fmla="*/ 190362 h 583388"/>
                  <a:gd name="connsiteX28" fmla="*/ 122221 w 376667"/>
                  <a:gd name="connsiteY28" fmla="*/ 221999 h 583388"/>
                  <a:gd name="connsiteX29" fmla="*/ 194823 w 376667"/>
                  <a:gd name="connsiteY29" fmla="*/ 252554 h 583388"/>
                  <a:gd name="connsiteX30" fmla="*/ 302307 w 376667"/>
                  <a:gd name="connsiteY30" fmla="*/ 298927 h 583388"/>
                  <a:gd name="connsiteX31" fmla="*/ 359362 w 376667"/>
                  <a:gd name="connsiteY31" fmla="*/ 351926 h 583388"/>
                  <a:gd name="connsiteX32" fmla="*/ 376668 w 376667"/>
                  <a:gd name="connsiteY32" fmla="*/ 421148 h 583388"/>
                  <a:gd name="connsiteX33" fmla="*/ 352332 w 376667"/>
                  <a:gd name="connsiteY33" fmla="*/ 507000 h 58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76667" h="583388">
                    <a:moveTo>
                      <a:pt x="352061" y="507136"/>
                    </a:moveTo>
                    <a:cubicBezTo>
                      <a:pt x="335837" y="531472"/>
                      <a:pt x="312988" y="550265"/>
                      <a:pt x="283515" y="563514"/>
                    </a:cubicBezTo>
                    <a:cubicBezTo>
                      <a:pt x="254041" y="576764"/>
                      <a:pt x="218889" y="583389"/>
                      <a:pt x="178194" y="583389"/>
                    </a:cubicBezTo>
                    <a:cubicBezTo>
                      <a:pt x="157103" y="583389"/>
                      <a:pt x="135471" y="581361"/>
                      <a:pt x="113433" y="577440"/>
                    </a:cubicBezTo>
                    <a:cubicBezTo>
                      <a:pt x="91395" y="573519"/>
                      <a:pt x="70304" y="568246"/>
                      <a:pt x="50430" y="561621"/>
                    </a:cubicBezTo>
                    <a:cubicBezTo>
                      <a:pt x="30555" y="554997"/>
                      <a:pt x="13655" y="547290"/>
                      <a:pt x="0" y="538367"/>
                    </a:cubicBezTo>
                    <a:lnTo>
                      <a:pt x="8112" y="477256"/>
                    </a:lnTo>
                    <a:cubicBezTo>
                      <a:pt x="31637" y="491452"/>
                      <a:pt x="58677" y="503080"/>
                      <a:pt x="89097" y="511868"/>
                    </a:cubicBezTo>
                    <a:cubicBezTo>
                      <a:pt x="119517" y="520656"/>
                      <a:pt x="148315" y="525117"/>
                      <a:pt x="175219" y="525117"/>
                    </a:cubicBezTo>
                    <a:cubicBezTo>
                      <a:pt x="216455" y="525117"/>
                      <a:pt x="249174" y="516329"/>
                      <a:pt x="273239" y="498618"/>
                    </a:cubicBezTo>
                    <a:cubicBezTo>
                      <a:pt x="297305" y="480907"/>
                      <a:pt x="309338" y="456841"/>
                      <a:pt x="309338" y="426421"/>
                    </a:cubicBezTo>
                    <a:cubicBezTo>
                      <a:pt x="309338" y="408710"/>
                      <a:pt x="305552" y="393838"/>
                      <a:pt x="297981" y="381535"/>
                    </a:cubicBezTo>
                    <a:cubicBezTo>
                      <a:pt x="290410" y="369232"/>
                      <a:pt x="277025" y="358010"/>
                      <a:pt x="257827" y="347600"/>
                    </a:cubicBezTo>
                    <a:cubicBezTo>
                      <a:pt x="238628" y="337324"/>
                      <a:pt x="211859" y="326508"/>
                      <a:pt x="177518" y="315152"/>
                    </a:cubicBezTo>
                    <a:cubicBezTo>
                      <a:pt x="135741" y="301361"/>
                      <a:pt x="102617" y="287165"/>
                      <a:pt x="78146" y="272428"/>
                    </a:cubicBezTo>
                    <a:cubicBezTo>
                      <a:pt x="53539" y="257692"/>
                      <a:pt x="36234" y="240791"/>
                      <a:pt x="25823" y="221593"/>
                    </a:cubicBezTo>
                    <a:cubicBezTo>
                      <a:pt x="15548" y="202395"/>
                      <a:pt x="10410" y="179411"/>
                      <a:pt x="10410" y="152371"/>
                    </a:cubicBezTo>
                    <a:cubicBezTo>
                      <a:pt x="10410" y="121410"/>
                      <a:pt x="18117" y="94505"/>
                      <a:pt x="33665" y="71791"/>
                    </a:cubicBezTo>
                    <a:cubicBezTo>
                      <a:pt x="49078" y="48942"/>
                      <a:pt x="70574" y="31231"/>
                      <a:pt x="98155" y="18793"/>
                    </a:cubicBezTo>
                    <a:cubicBezTo>
                      <a:pt x="125601" y="6219"/>
                      <a:pt x="157779" y="0"/>
                      <a:pt x="194688" y="0"/>
                    </a:cubicBezTo>
                    <a:cubicBezTo>
                      <a:pt x="221728" y="0"/>
                      <a:pt x="249174" y="3515"/>
                      <a:pt x="277160" y="10681"/>
                    </a:cubicBezTo>
                    <a:cubicBezTo>
                      <a:pt x="305147" y="17846"/>
                      <a:pt x="330159" y="27716"/>
                      <a:pt x="352332" y="40560"/>
                    </a:cubicBezTo>
                    <a:lnTo>
                      <a:pt x="341245" y="98696"/>
                    </a:lnTo>
                    <a:cubicBezTo>
                      <a:pt x="319613" y="85987"/>
                      <a:pt x="295818" y="75983"/>
                      <a:pt x="269859" y="68817"/>
                    </a:cubicBezTo>
                    <a:cubicBezTo>
                      <a:pt x="243766" y="61651"/>
                      <a:pt x="218754" y="58136"/>
                      <a:pt x="194688" y="58136"/>
                    </a:cubicBezTo>
                    <a:cubicBezTo>
                      <a:pt x="157373" y="58136"/>
                      <a:pt x="128170" y="66113"/>
                      <a:pt x="107079" y="82066"/>
                    </a:cubicBezTo>
                    <a:cubicBezTo>
                      <a:pt x="85987" y="98020"/>
                      <a:pt x="75442" y="120058"/>
                      <a:pt x="75442" y="148044"/>
                    </a:cubicBezTo>
                    <a:cubicBezTo>
                      <a:pt x="75442" y="164674"/>
                      <a:pt x="78822" y="178870"/>
                      <a:pt x="85717" y="190362"/>
                    </a:cubicBezTo>
                    <a:cubicBezTo>
                      <a:pt x="92612" y="201854"/>
                      <a:pt x="104780" y="212399"/>
                      <a:pt x="122221" y="221999"/>
                    </a:cubicBezTo>
                    <a:cubicBezTo>
                      <a:pt x="139662" y="231598"/>
                      <a:pt x="163863" y="241738"/>
                      <a:pt x="194823" y="252554"/>
                    </a:cubicBezTo>
                    <a:cubicBezTo>
                      <a:pt x="239980" y="267832"/>
                      <a:pt x="275808" y="283244"/>
                      <a:pt x="302307" y="298927"/>
                    </a:cubicBezTo>
                    <a:cubicBezTo>
                      <a:pt x="328807" y="314611"/>
                      <a:pt x="347870" y="332322"/>
                      <a:pt x="359362" y="351926"/>
                    </a:cubicBezTo>
                    <a:cubicBezTo>
                      <a:pt x="370854" y="371530"/>
                      <a:pt x="376668" y="394649"/>
                      <a:pt x="376668" y="421148"/>
                    </a:cubicBezTo>
                    <a:cubicBezTo>
                      <a:pt x="376668" y="454002"/>
                      <a:pt x="368556" y="482665"/>
                      <a:pt x="352332" y="5070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39" name="Vrije vorm: vorm 38">
                <a:extLst>
                  <a:ext uri="{FF2B5EF4-FFF2-40B4-BE49-F238E27FC236}">
                    <a16:creationId xmlns:a16="http://schemas.microsoft.com/office/drawing/2014/main" id="{EDB0A230-057E-9E2B-4A59-C0E98353F52D}"/>
                  </a:ext>
                </a:extLst>
              </p:cNvPr>
              <p:cNvSpPr/>
              <p:nvPr/>
            </p:nvSpPr>
            <p:spPr>
              <a:xfrm>
                <a:off x="13510973" y="3402850"/>
                <a:ext cx="475904" cy="575952"/>
              </a:xfrm>
              <a:custGeom>
                <a:avLst/>
                <a:gdLst>
                  <a:gd name="connsiteX0" fmla="*/ 21767 w 475904"/>
                  <a:gd name="connsiteY0" fmla="*/ 174543 h 575952"/>
                  <a:gd name="connsiteX1" fmla="*/ 83689 w 475904"/>
                  <a:gd name="connsiteY1" fmla="*/ 81796 h 575952"/>
                  <a:gd name="connsiteX2" fmla="*/ 178735 w 475904"/>
                  <a:gd name="connsiteY2" fmla="*/ 21362 h 575952"/>
                  <a:gd name="connsiteX3" fmla="*/ 299874 w 475904"/>
                  <a:gd name="connsiteY3" fmla="*/ 0 h 575952"/>
                  <a:gd name="connsiteX4" fmla="*/ 390458 w 475904"/>
                  <a:gd name="connsiteY4" fmla="*/ 12574 h 575952"/>
                  <a:gd name="connsiteX5" fmla="*/ 471443 w 475904"/>
                  <a:gd name="connsiteY5" fmla="*/ 46509 h 575952"/>
                  <a:gd name="connsiteX6" fmla="*/ 459680 w 475904"/>
                  <a:gd name="connsiteY6" fmla="*/ 106132 h 575952"/>
                  <a:gd name="connsiteX7" fmla="*/ 372476 w 475904"/>
                  <a:gd name="connsiteY7" fmla="*/ 71115 h 575952"/>
                  <a:gd name="connsiteX8" fmla="*/ 292573 w 475904"/>
                  <a:gd name="connsiteY8" fmla="*/ 60435 h 575952"/>
                  <a:gd name="connsiteX9" fmla="*/ 176571 w 475904"/>
                  <a:gd name="connsiteY9" fmla="*/ 89502 h 575952"/>
                  <a:gd name="connsiteX10" fmla="*/ 98155 w 475904"/>
                  <a:gd name="connsiteY10" fmla="*/ 169811 h 575952"/>
                  <a:gd name="connsiteX11" fmla="*/ 70169 w 475904"/>
                  <a:gd name="connsiteY11" fmla="*/ 288788 h 575952"/>
                  <a:gd name="connsiteX12" fmla="*/ 98155 w 475904"/>
                  <a:gd name="connsiteY12" fmla="*/ 408845 h 575952"/>
                  <a:gd name="connsiteX13" fmla="*/ 176571 w 475904"/>
                  <a:gd name="connsiteY13" fmla="*/ 487667 h 575952"/>
                  <a:gd name="connsiteX14" fmla="*/ 295547 w 475904"/>
                  <a:gd name="connsiteY14" fmla="*/ 515653 h 575952"/>
                  <a:gd name="connsiteX15" fmla="*/ 380994 w 475904"/>
                  <a:gd name="connsiteY15" fmla="*/ 504567 h 575952"/>
                  <a:gd name="connsiteX16" fmla="*/ 468604 w 475904"/>
                  <a:gd name="connsiteY16" fmla="*/ 473606 h 575952"/>
                  <a:gd name="connsiteX17" fmla="*/ 475904 w 475904"/>
                  <a:gd name="connsiteY17" fmla="*/ 532553 h 575952"/>
                  <a:gd name="connsiteX18" fmla="*/ 291762 w 475904"/>
                  <a:gd name="connsiteY18" fmla="*/ 575953 h 575952"/>
                  <a:gd name="connsiteX19" fmla="*/ 174273 w 475904"/>
                  <a:gd name="connsiteY19" fmla="*/ 554997 h 575952"/>
                  <a:gd name="connsiteX20" fmla="*/ 81796 w 475904"/>
                  <a:gd name="connsiteY20" fmla="*/ 496049 h 575952"/>
                  <a:gd name="connsiteX21" fmla="*/ 21362 w 475904"/>
                  <a:gd name="connsiteY21" fmla="*/ 406141 h 575952"/>
                  <a:gd name="connsiteX22" fmla="*/ 0 w 475904"/>
                  <a:gd name="connsiteY22" fmla="*/ 292303 h 575952"/>
                  <a:gd name="connsiteX23" fmla="*/ 21767 w 475904"/>
                  <a:gd name="connsiteY23" fmla="*/ 174408 h 57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75904" h="575952">
                    <a:moveTo>
                      <a:pt x="21767" y="174543"/>
                    </a:moveTo>
                    <a:cubicBezTo>
                      <a:pt x="36234" y="138715"/>
                      <a:pt x="56919" y="107755"/>
                      <a:pt x="83689" y="81796"/>
                    </a:cubicBezTo>
                    <a:cubicBezTo>
                      <a:pt x="110458" y="55838"/>
                      <a:pt x="142095" y="35693"/>
                      <a:pt x="178735" y="21362"/>
                    </a:cubicBezTo>
                    <a:cubicBezTo>
                      <a:pt x="215239" y="7166"/>
                      <a:pt x="255663" y="0"/>
                      <a:pt x="299874" y="0"/>
                    </a:cubicBezTo>
                    <a:cubicBezTo>
                      <a:pt x="328807" y="0"/>
                      <a:pt x="359091" y="4191"/>
                      <a:pt x="390458" y="12574"/>
                    </a:cubicBezTo>
                    <a:cubicBezTo>
                      <a:pt x="421824" y="20956"/>
                      <a:pt x="448864" y="32178"/>
                      <a:pt x="471443" y="46509"/>
                    </a:cubicBezTo>
                    <a:lnTo>
                      <a:pt x="459680" y="106132"/>
                    </a:lnTo>
                    <a:cubicBezTo>
                      <a:pt x="427232" y="89908"/>
                      <a:pt x="398164" y="78281"/>
                      <a:pt x="372476" y="71115"/>
                    </a:cubicBezTo>
                    <a:cubicBezTo>
                      <a:pt x="346653" y="63950"/>
                      <a:pt x="320019" y="60435"/>
                      <a:pt x="292573" y="60435"/>
                    </a:cubicBezTo>
                    <a:cubicBezTo>
                      <a:pt x="248903" y="60435"/>
                      <a:pt x="210236" y="70169"/>
                      <a:pt x="176571" y="89502"/>
                    </a:cubicBezTo>
                    <a:cubicBezTo>
                      <a:pt x="142907" y="108836"/>
                      <a:pt x="116813" y="135606"/>
                      <a:pt x="98155" y="169811"/>
                    </a:cubicBezTo>
                    <a:cubicBezTo>
                      <a:pt x="79498" y="203882"/>
                      <a:pt x="70169" y="243631"/>
                      <a:pt x="70169" y="288788"/>
                    </a:cubicBezTo>
                    <a:cubicBezTo>
                      <a:pt x="70169" y="333944"/>
                      <a:pt x="79498" y="374910"/>
                      <a:pt x="98155" y="408845"/>
                    </a:cubicBezTo>
                    <a:cubicBezTo>
                      <a:pt x="116813" y="442780"/>
                      <a:pt x="142907" y="469009"/>
                      <a:pt x="176571" y="487667"/>
                    </a:cubicBezTo>
                    <a:cubicBezTo>
                      <a:pt x="210236" y="506324"/>
                      <a:pt x="249850" y="515653"/>
                      <a:pt x="295547" y="515653"/>
                    </a:cubicBezTo>
                    <a:cubicBezTo>
                      <a:pt x="322587" y="515653"/>
                      <a:pt x="350979" y="512003"/>
                      <a:pt x="380994" y="504567"/>
                    </a:cubicBezTo>
                    <a:cubicBezTo>
                      <a:pt x="410873" y="497266"/>
                      <a:pt x="440212" y="486856"/>
                      <a:pt x="468604" y="473606"/>
                    </a:cubicBezTo>
                    <a:lnTo>
                      <a:pt x="475904" y="532553"/>
                    </a:lnTo>
                    <a:cubicBezTo>
                      <a:pt x="417904" y="561486"/>
                      <a:pt x="356658" y="575953"/>
                      <a:pt x="291762" y="575953"/>
                    </a:cubicBezTo>
                    <a:cubicBezTo>
                      <a:pt x="249039" y="575953"/>
                      <a:pt x="209831" y="568922"/>
                      <a:pt x="174273" y="554997"/>
                    </a:cubicBezTo>
                    <a:cubicBezTo>
                      <a:pt x="138715" y="540936"/>
                      <a:pt x="107890" y="521332"/>
                      <a:pt x="81796" y="496049"/>
                    </a:cubicBezTo>
                    <a:cubicBezTo>
                      <a:pt x="55702" y="470767"/>
                      <a:pt x="35693" y="440752"/>
                      <a:pt x="21362" y="406141"/>
                    </a:cubicBezTo>
                    <a:cubicBezTo>
                      <a:pt x="7166" y="371530"/>
                      <a:pt x="0" y="333539"/>
                      <a:pt x="0" y="292303"/>
                    </a:cubicBezTo>
                    <a:cubicBezTo>
                      <a:pt x="0" y="251067"/>
                      <a:pt x="7301" y="210371"/>
                      <a:pt x="21767" y="1744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903BDBB8-5C73-13F1-7DD2-511856A7DDD6}"/>
                  </a:ext>
                </a:extLst>
              </p:cNvPr>
              <p:cNvSpPr/>
              <p:nvPr/>
            </p:nvSpPr>
            <p:spPr>
              <a:xfrm>
                <a:off x="14109774" y="3410962"/>
                <a:ext cx="66248" cy="559728"/>
              </a:xfrm>
              <a:custGeom>
                <a:avLst/>
                <a:gdLst>
                  <a:gd name="connsiteX0" fmla="*/ 0 w 66248"/>
                  <a:gd name="connsiteY0" fmla="*/ 0 h 559728"/>
                  <a:gd name="connsiteX1" fmla="*/ 66248 w 66248"/>
                  <a:gd name="connsiteY1" fmla="*/ 0 h 559728"/>
                  <a:gd name="connsiteX2" fmla="*/ 66248 w 66248"/>
                  <a:gd name="connsiteY2" fmla="*/ 559729 h 559728"/>
                  <a:gd name="connsiteX3" fmla="*/ 0 w 66248"/>
                  <a:gd name="connsiteY3" fmla="*/ 559729 h 559728"/>
                  <a:gd name="connsiteX4" fmla="*/ 0 w 66248"/>
                  <a:gd name="connsiteY4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48" h="559728">
                    <a:moveTo>
                      <a:pt x="0" y="0"/>
                    </a:moveTo>
                    <a:lnTo>
                      <a:pt x="66248" y="0"/>
                    </a:lnTo>
                    <a:lnTo>
                      <a:pt x="66248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0A44D8F3-A55C-55E5-E99F-DDCE9B9BCF2F}"/>
                  </a:ext>
                </a:extLst>
              </p:cNvPr>
              <p:cNvSpPr/>
              <p:nvPr/>
            </p:nvSpPr>
            <p:spPr>
              <a:xfrm>
                <a:off x="14352864" y="3410827"/>
                <a:ext cx="355711" cy="559728"/>
              </a:xfrm>
              <a:custGeom>
                <a:avLst/>
                <a:gdLst>
                  <a:gd name="connsiteX0" fmla="*/ 0 w 355711"/>
                  <a:gd name="connsiteY0" fmla="*/ 135 h 559728"/>
                  <a:gd name="connsiteX1" fmla="*/ 344625 w 355711"/>
                  <a:gd name="connsiteY1" fmla="*/ 135 h 559728"/>
                  <a:gd name="connsiteX2" fmla="*/ 344625 w 355711"/>
                  <a:gd name="connsiteY2" fmla="*/ 56784 h 559728"/>
                  <a:gd name="connsiteX3" fmla="*/ 66248 w 355711"/>
                  <a:gd name="connsiteY3" fmla="*/ 56784 h 559728"/>
                  <a:gd name="connsiteX4" fmla="*/ 66248 w 355711"/>
                  <a:gd name="connsiteY4" fmla="*/ 243901 h 559728"/>
                  <a:gd name="connsiteX5" fmla="*/ 315152 w 355711"/>
                  <a:gd name="connsiteY5" fmla="*/ 243901 h 559728"/>
                  <a:gd name="connsiteX6" fmla="*/ 315152 w 355711"/>
                  <a:gd name="connsiteY6" fmla="*/ 300550 h 559728"/>
                  <a:gd name="connsiteX7" fmla="*/ 66248 w 355711"/>
                  <a:gd name="connsiteY7" fmla="*/ 300550 h 559728"/>
                  <a:gd name="connsiteX8" fmla="*/ 66248 w 355711"/>
                  <a:gd name="connsiteY8" fmla="*/ 503080 h 559728"/>
                  <a:gd name="connsiteX9" fmla="*/ 355712 w 355711"/>
                  <a:gd name="connsiteY9" fmla="*/ 503080 h 559728"/>
                  <a:gd name="connsiteX10" fmla="*/ 355712 w 355711"/>
                  <a:gd name="connsiteY10" fmla="*/ 559729 h 559728"/>
                  <a:gd name="connsiteX11" fmla="*/ 0 w 355711"/>
                  <a:gd name="connsiteY11" fmla="*/ 559729 h 559728"/>
                  <a:gd name="connsiteX12" fmla="*/ 0 w 355711"/>
                  <a:gd name="connsiteY12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5711" h="559728">
                    <a:moveTo>
                      <a:pt x="0" y="135"/>
                    </a:moveTo>
                    <a:lnTo>
                      <a:pt x="344625" y="135"/>
                    </a:lnTo>
                    <a:lnTo>
                      <a:pt x="344625" y="56784"/>
                    </a:lnTo>
                    <a:lnTo>
                      <a:pt x="66248" y="56784"/>
                    </a:lnTo>
                    <a:lnTo>
                      <a:pt x="66248" y="243901"/>
                    </a:lnTo>
                    <a:lnTo>
                      <a:pt x="315152" y="243901"/>
                    </a:lnTo>
                    <a:lnTo>
                      <a:pt x="315152" y="300550"/>
                    </a:lnTo>
                    <a:lnTo>
                      <a:pt x="66248" y="300550"/>
                    </a:lnTo>
                    <a:lnTo>
                      <a:pt x="66248" y="503080"/>
                    </a:lnTo>
                    <a:lnTo>
                      <a:pt x="355712" y="503080"/>
                    </a:lnTo>
                    <a:lnTo>
                      <a:pt x="355712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2" name="Vrije vorm: vorm 41">
                <a:extLst>
                  <a:ext uri="{FF2B5EF4-FFF2-40B4-BE49-F238E27FC236}">
                    <a16:creationId xmlns:a16="http://schemas.microsoft.com/office/drawing/2014/main" id="{A88601AD-4963-AF3D-6683-27AEBAD34E37}"/>
                  </a:ext>
                </a:extLst>
              </p:cNvPr>
              <p:cNvSpPr/>
              <p:nvPr/>
            </p:nvSpPr>
            <p:spPr>
              <a:xfrm>
                <a:off x="14841071" y="3410962"/>
                <a:ext cx="466981" cy="559728"/>
              </a:xfrm>
              <a:custGeom>
                <a:avLst/>
                <a:gdLst>
                  <a:gd name="connsiteX0" fmla="*/ 0 w 466981"/>
                  <a:gd name="connsiteY0" fmla="*/ 0 h 559728"/>
                  <a:gd name="connsiteX1" fmla="*/ 64085 w 466981"/>
                  <a:gd name="connsiteY1" fmla="*/ 0 h 559728"/>
                  <a:gd name="connsiteX2" fmla="*/ 405871 w 466981"/>
                  <a:gd name="connsiteY2" fmla="*/ 463196 h 559728"/>
                  <a:gd name="connsiteX3" fmla="*/ 405871 w 466981"/>
                  <a:gd name="connsiteY3" fmla="*/ 0 h 559728"/>
                  <a:gd name="connsiteX4" fmla="*/ 466981 w 466981"/>
                  <a:gd name="connsiteY4" fmla="*/ 0 h 559728"/>
                  <a:gd name="connsiteX5" fmla="*/ 466981 w 466981"/>
                  <a:gd name="connsiteY5" fmla="*/ 559729 h 559728"/>
                  <a:gd name="connsiteX6" fmla="*/ 402896 w 466981"/>
                  <a:gd name="connsiteY6" fmla="*/ 559729 h 559728"/>
                  <a:gd name="connsiteX7" fmla="*/ 61110 w 466981"/>
                  <a:gd name="connsiteY7" fmla="*/ 96533 h 559728"/>
                  <a:gd name="connsiteX8" fmla="*/ 61110 w 466981"/>
                  <a:gd name="connsiteY8" fmla="*/ 559729 h 559728"/>
                  <a:gd name="connsiteX9" fmla="*/ 0 w 466981"/>
                  <a:gd name="connsiteY9" fmla="*/ 559729 h 559728"/>
                  <a:gd name="connsiteX10" fmla="*/ 0 w 466981"/>
                  <a:gd name="connsiteY10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6981" h="559728">
                    <a:moveTo>
                      <a:pt x="0" y="0"/>
                    </a:moveTo>
                    <a:lnTo>
                      <a:pt x="64085" y="0"/>
                    </a:lnTo>
                    <a:lnTo>
                      <a:pt x="405871" y="463196"/>
                    </a:lnTo>
                    <a:lnTo>
                      <a:pt x="405871" y="0"/>
                    </a:lnTo>
                    <a:lnTo>
                      <a:pt x="466981" y="0"/>
                    </a:lnTo>
                    <a:lnTo>
                      <a:pt x="466981" y="559729"/>
                    </a:lnTo>
                    <a:lnTo>
                      <a:pt x="402896" y="559729"/>
                    </a:lnTo>
                    <a:lnTo>
                      <a:pt x="61110" y="96533"/>
                    </a:lnTo>
                    <a:lnTo>
                      <a:pt x="61110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3" name="Vrije vorm: vorm 42">
                <a:extLst>
                  <a:ext uri="{FF2B5EF4-FFF2-40B4-BE49-F238E27FC236}">
                    <a16:creationId xmlns:a16="http://schemas.microsoft.com/office/drawing/2014/main" id="{B7DC4960-4FBB-FE32-3DDA-155658AC3238}"/>
                  </a:ext>
                </a:extLst>
              </p:cNvPr>
              <p:cNvSpPr/>
              <p:nvPr/>
            </p:nvSpPr>
            <p:spPr>
              <a:xfrm>
                <a:off x="15425812" y="3402850"/>
                <a:ext cx="475904" cy="575952"/>
              </a:xfrm>
              <a:custGeom>
                <a:avLst/>
                <a:gdLst>
                  <a:gd name="connsiteX0" fmla="*/ 21767 w 475904"/>
                  <a:gd name="connsiteY0" fmla="*/ 174543 h 575952"/>
                  <a:gd name="connsiteX1" fmla="*/ 83689 w 475904"/>
                  <a:gd name="connsiteY1" fmla="*/ 81796 h 575952"/>
                  <a:gd name="connsiteX2" fmla="*/ 178735 w 475904"/>
                  <a:gd name="connsiteY2" fmla="*/ 21362 h 575952"/>
                  <a:gd name="connsiteX3" fmla="*/ 299874 w 475904"/>
                  <a:gd name="connsiteY3" fmla="*/ 0 h 575952"/>
                  <a:gd name="connsiteX4" fmla="*/ 390458 w 475904"/>
                  <a:gd name="connsiteY4" fmla="*/ 12574 h 575952"/>
                  <a:gd name="connsiteX5" fmla="*/ 471443 w 475904"/>
                  <a:gd name="connsiteY5" fmla="*/ 46509 h 575952"/>
                  <a:gd name="connsiteX6" fmla="*/ 459680 w 475904"/>
                  <a:gd name="connsiteY6" fmla="*/ 106132 h 575952"/>
                  <a:gd name="connsiteX7" fmla="*/ 372476 w 475904"/>
                  <a:gd name="connsiteY7" fmla="*/ 71115 h 575952"/>
                  <a:gd name="connsiteX8" fmla="*/ 292573 w 475904"/>
                  <a:gd name="connsiteY8" fmla="*/ 60435 h 575952"/>
                  <a:gd name="connsiteX9" fmla="*/ 176571 w 475904"/>
                  <a:gd name="connsiteY9" fmla="*/ 89502 h 575952"/>
                  <a:gd name="connsiteX10" fmla="*/ 98155 w 475904"/>
                  <a:gd name="connsiteY10" fmla="*/ 169811 h 575952"/>
                  <a:gd name="connsiteX11" fmla="*/ 70169 w 475904"/>
                  <a:gd name="connsiteY11" fmla="*/ 288788 h 575952"/>
                  <a:gd name="connsiteX12" fmla="*/ 98155 w 475904"/>
                  <a:gd name="connsiteY12" fmla="*/ 408845 h 575952"/>
                  <a:gd name="connsiteX13" fmla="*/ 176571 w 475904"/>
                  <a:gd name="connsiteY13" fmla="*/ 487667 h 575952"/>
                  <a:gd name="connsiteX14" fmla="*/ 295547 w 475904"/>
                  <a:gd name="connsiteY14" fmla="*/ 515653 h 575952"/>
                  <a:gd name="connsiteX15" fmla="*/ 380994 w 475904"/>
                  <a:gd name="connsiteY15" fmla="*/ 504567 h 575952"/>
                  <a:gd name="connsiteX16" fmla="*/ 468603 w 475904"/>
                  <a:gd name="connsiteY16" fmla="*/ 473606 h 575952"/>
                  <a:gd name="connsiteX17" fmla="*/ 475904 w 475904"/>
                  <a:gd name="connsiteY17" fmla="*/ 532553 h 575952"/>
                  <a:gd name="connsiteX18" fmla="*/ 291762 w 475904"/>
                  <a:gd name="connsiteY18" fmla="*/ 575953 h 575952"/>
                  <a:gd name="connsiteX19" fmla="*/ 174273 w 475904"/>
                  <a:gd name="connsiteY19" fmla="*/ 554997 h 575952"/>
                  <a:gd name="connsiteX20" fmla="*/ 81796 w 475904"/>
                  <a:gd name="connsiteY20" fmla="*/ 496049 h 575952"/>
                  <a:gd name="connsiteX21" fmla="*/ 21361 w 475904"/>
                  <a:gd name="connsiteY21" fmla="*/ 406141 h 575952"/>
                  <a:gd name="connsiteX22" fmla="*/ 0 w 475904"/>
                  <a:gd name="connsiteY22" fmla="*/ 292303 h 575952"/>
                  <a:gd name="connsiteX23" fmla="*/ 21767 w 475904"/>
                  <a:gd name="connsiteY23" fmla="*/ 174408 h 57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75904" h="575952">
                    <a:moveTo>
                      <a:pt x="21767" y="174543"/>
                    </a:moveTo>
                    <a:cubicBezTo>
                      <a:pt x="36234" y="138715"/>
                      <a:pt x="56919" y="107755"/>
                      <a:pt x="83689" y="81796"/>
                    </a:cubicBezTo>
                    <a:cubicBezTo>
                      <a:pt x="110458" y="55838"/>
                      <a:pt x="142095" y="35693"/>
                      <a:pt x="178735" y="21362"/>
                    </a:cubicBezTo>
                    <a:cubicBezTo>
                      <a:pt x="215239" y="7166"/>
                      <a:pt x="255663" y="0"/>
                      <a:pt x="299874" y="0"/>
                    </a:cubicBezTo>
                    <a:cubicBezTo>
                      <a:pt x="328807" y="0"/>
                      <a:pt x="359091" y="4191"/>
                      <a:pt x="390458" y="12574"/>
                    </a:cubicBezTo>
                    <a:cubicBezTo>
                      <a:pt x="421824" y="20956"/>
                      <a:pt x="448864" y="32178"/>
                      <a:pt x="471443" y="46509"/>
                    </a:cubicBezTo>
                    <a:lnTo>
                      <a:pt x="459680" y="106132"/>
                    </a:lnTo>
                    <a:cubicBezTo>
                      <a:pt x="427232" y="89908"/>
                      <a:pt x="398164" y="78281"/>
                      <a:pt x="372476" y="71115"/>
                    </a:cubicBezTo>
                    <a:cubicBezTo>
                      <a:pt x="346653" y="63950"/>
                      <a:pt x="320019" y="60435"/>
                      <a:pt x="292573" y="60435"/>
                    </a:cubicBezTo>
                    <a:cubicBezTo>
                      <a:pt x="248903" y="60435"/>
                      <a:pt x="210236" y="70169"/>
                      <a:pt x="176571" y="89502"/>
                    </a:cubicBezTo>
                    <a:cubicBezTo>
                      <a:pt x="142906" y="108836"/>
                      <a:pt x="116813" y="135606"/>
                      <a:pt x="98155" y="169811"/>
                    </a:cubicBezTo>
                    <a:cubicBezTo>
                      <a:pt x="79498" y="203882"/>
                      <a:pt x="70169" y="243631"/>
                      <a:pt x="70169" y="288788"/>
                    </a:cubicBezTo>
                    <a:cubicBezTo>
                      <a:pt x="70169" y="333944"/>
                      <a:pt x="79498" y="374910"/>
                      <a:pt x="98155" y="408845"/>
                    </a:cubicBezTo>
                    <a:cubicBezTo>
                      <a:pt x="116813" y="442780"/>
                      <a:pt x="142906" y="469009"/>
                      <a:pt x="176571" y="487667"/>
                    </a:cubicBezTo>
                    <a:cubicBezTo>
                      <a:pt x="210236" y="506324"/>
                      <a:pt x="249850" y="515653"/>
                      <a:pt x="295547" y="515653"/>
                    </a:cubicBezTo>
                    <a:cubicBezTo>
                      <a:pt x="322587" y="515653"/>
                      <a:pt x="350979" y="512003"/>
                      <a:pt x="380994" y="504567"/>
                    </a:cubicBezTo>
                    <a:cubicBezTo>
                      <a:pt x="410873" y="497266"/>
                      <a:pt x="440212" y="486856"/>
                      <a:pt x="468603" y="473606"/>
                    </a:cubicBezTo>
                    <a:lnTo>
                      <a:pt x="475904" y="532553"/>
                    </a:lnTo>
                    <a:cubicBezTo>
                      <a:pt x="417903" y="561486"/>
                      <a:pt x="356658" y="575953"/>
                      <a:pt x="291762" y="575953"/>
                    </a:cubicBezTo>
                    <a:cubicBezTo>
                      <a:pt x="249039" y="575953"/>
                      <a:pt x="209830" y="568922"/>
                      <a:pt x="174273" y="554997"/>
                    </a:cubicBezTo>
                    <a:cubicBezTo>
                      <a:pt x="138715" y="540936"/>
                      <a:pt x="107890" y="521332"/>
                      <a:pt x="81796" y="496049"/>
                    </a:cubicBezTo>
                    <a:cubicBezTo>
                      <a:pt x="55702" y="470767"/>
                      <a:pt x="35693" y="440752"/>
                      <a:pt x="21361" y="406141"/>
                    </a:cubicBezTo>
                    <a:cubicBezTo>
                      <a:pt x="7166" y="371530"/>
                      <a:pt x="0" y="333539"/>
                      <a:pt x="0" y="292303"/>
                    </a:cubicBezTo>
                    <a:cubicBezTo>
                      <a:pt x="0" y="251067"/>
                      <a:pt x="7301" y="210371"/>
                      <a:pt x="21767" y="1744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4" name="Vrije vorm: vorm 43">
                <a:extLst>
                  <a:ext uri="{FF2B5EF4-FFF2-40B4-BE49-F238E27FC236}">
                    <a16:creationId xmlns:a16="http://schemas.microsoft.com/office/drawing/2014/main" id="{82041629-EA93-38C7-7E24-F0979536B1C9}"/>
                  </a:ext>
                </a:extLst>
              </p:cNvPr>
              <p:cNvSpPr/>
              <p:nvPr/>
            </p:nvSpPr>
            <p:spPr>
              <a:xfrm>
                <a:off x="16026776" y="3410827"/>
                <a:ext cx="355711" cy="559728"/>
              </a:xfrm>
              <a:custGeom>
                <a:avLst/>
                <a:gdLst>
                  <a:gd name="connsiteX0" fmla="*/ 0 w 355711"/>
                  <a:gd name="connsiteY0" fmla="*/ 135 h 559728"/>
                  <a:gd name="connsiteX1" fmla="*/ 344625 w 355711"/>
                  <a:gd name="connsiteY1" fmla="*/ 135 h 559728"/>
                  <a:gd name="connsiteX2" fmla="*/ 344625 w 355711"/>
                  <a:gd name="connsiteY2" fmla="*/ 56784 h 559728"/>
                  <a:gd name="connsiteX3" fmla="*/ 66248 w 355711"/>
                  <a:gd name="connsiteY3" fmla="*/ 56784 h 559728"/>
                  <a:gd name="connsiteX4" fmla="*/ 66248 w 355711"/>
                  <a:gd name="connsiteY4" fmla="*/ 243901 h 559728"/>
                  <a:gd name="connsiteX5" fmla="*/ 315151 w 355711"/>
                  <a:gd name="connsiteY5" fmla="*/ 243901 h 559728"/>
                  <a:gd name="connsiteX6" fmla="*/ 315151 w 355711"/>
                  <a:gd name="connsiteY6" fmla="*/ 300550 h 559728"/>
                  <a:gd name="connsiteX7" fmla="*/ 66248 w 355711"/>
                  <a:gd name="connsiteY7" fmla="*/ 300550 h 559728"/>
                  <a:gd name="connsiteX8" fmla="*/ 66248 w 355711"/>
                  <a:gd name="connsiteY8" fmla="*/ 503080 h 559728"/>
                  <a:gd name="connsiteX9" fmla="*/ 355711 w 355711"/>
                  <a:gd name="connsiteY9" fmla="*/ 503080 h 559728"/>
                  <a:gd name="connsiteX10" fmla="*/ 355711 w 355711"/>
                  <a:gd name="connsiteY10" fmla="*/ 559729 h 559728"/>
                  <a:gd name="connsiteX11" fmla="*/ 0 w 355711"/>
                  <a:gd name="connsiteY11" fmla="*/ 559729 h 559728"/>
                  <a:gd name="connsiteX12" fmla="*/ 0 w 355711"/>
                  <a:gd name="connsiteY12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5711" h="559728">
                    <a:moveTo>
                      <a:pt x="0" y="135"/>
                    </a:moveTo>
                    <a:lnTo>
                      <a:pt x="344625" y="135"/>
                    </a:lnTo>
                    <a:lnTo>
                      <a:pt x="344625" y="56784"/>
                    </a:lnTo>
                    <a:lnTo>
                      <a:pt x="66248" y="56784"/>
                    </a:lnTo>
                    <a:lnTo>
                      <a:pt x="66248" y="243901"/>
                    </a:lnTo>
                    <a:lnTo>
                      <a:pt x="315151" y="243901"/>
                    </a:lnTo>
                    <a:lnTo>
                      <a:pt x="315151" y="300550"/>
                    </a:lnTo>
                    <a:lnTo>
                      <a:pt x="66248" y="300550"/>
                    </a:lnTo>
                    <a:lnTo>
                      <a:pt x="66248" y="503080"/>
                    </a:lnTo>
                    <a:lnTo>
                      <a:pt x="355711" y="503080"/>
                    </a:lnTo>
                    <a:lnTo>
                      <a:pt x="355711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ACC36535-6F6C-13A0-4A72-F6DB02AD7F8F}"/>
                </a:ext>
              </a:extLst>
            </p:cNvPr>
            <p:cNvGrpSpPr/>
            <p:nvPr/>
          </p:nvGrpSpPr>
          <p:grpSpPr>
            <a:xfrm>
              <a:off x="5458863" y="4206808"/>
              <a:ext cx="987636" cy="559728"/>
              <a:chOff x="13103750" y="4221081"/>
              <a:chExt cx="987636" cy="559728"/>
            </a:xfrm>
          </p:grpSpPr>
          <p:sp>
            <p:nvSpPr>
              <p:cNvPr id="36" name="Vrije vorm: vorm 35">
                <a:extLst>
                  <a:ext uri="{FF2B5EF4-FFF2-40B4-BE49-F238E27FC236}">
                    <a16:creationId xmlns:a16="http://schemas.microsoft.com/office/drawing/2014/main" id="{487C354C-0FB1-07E4-79C6-5935CA09A015}"/>
                  </a:ext>
                </a:extLst>
              </p:cNvPr>
              <p:cNvSpPr/>
              <p:nvPr/>
            </p:nvSpPr>
            <p:spPr>
              <a:xfrm>
                <a:off x="13103750" y="4221081"/>
                <a:ext cx="466981" cy="559728"/>
              </a:xfrm>
              <a:custGeom>
                <a:avLst/>
                <a:gdLst>
                  <a:gd name="connsiteX0" fmla="*/ 0 w 466981"/>
                  <a:gd name="connsiteY0" fmla="*/ 0 h 559728"/>
                  <a:gd name="connsiteX1" fmla="*/ 64085 w 466981"/>
                  <a:gd name="connsiteY1" fmla="*/ 0 h 559728"/>
                  <a:gd name="connsiteX2" fmla="*/ 405871 w 466981"/>
                  <a:gd name="connsiteY2" fmla="*/ 463196 h 559728"/>
                  <a:gd name="connsiteX3" fmla="*/ 405871 w 466981"/>
                  <a:gd name="connsiteY3" fmla="*/ 0 h 559728"/>
                  <a:gd name="connsiteX4" fmla="*/ 466981 w 466981"/>
                  <a:gd name="connsiteY4" fmla="*/ 0 h 559728"/>
                  <a:gd name="connsiteX5" fmla="*/ 466981 w 466981"/>
                  <a:gd name="connsiteY5" fmla="*/ 559729 h 559728"/>
                  <a:gd name="connsiteX6" fmla="*/ 402896 w 466981"/>
                  <a:gd name="connsiteY6" fmla="*/ 559729 h 559728"/>
                  <a:gd name="connsiteX7" fmla="*/ 61110 w 466981"/>
                  <a:gd name="connsiteY7" fmla="*/ 96533 h 559728"/>
                  <a:gd name="connsiteX8" fmla="*/ 61110 w 466981"/>
                  <a:gd name="connsiteY8" fmla="*/ 559729 h 559728"/>
                  <a:gd name="connsiteX9" fmla="*/ 0 w 466981"/>
                  <a:gd name="connsiteY9" fmla="*/ 559729 h 559728"/>
                  <a:gd name="connsiteX10" fmla="*/ 0 w 466981"/>
                  <a:gd name="connsiteY10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6981" h="559728">
                    <a:moveTo>
                      <a:pt x="0" y="0"/>
                    </a:moveTo>
                    <a:lnTo>
                      <a:pt x="64085" y="0"/>
                    </a:lnTo>
                    <a:lnTo>
                      <a:pt x="405871" y="463196"/>
                    </a:lnTo>
                    <a:lnTo>
                      <a:pt x="405871" y="0"/>
                    </a:lnTo>
                    <a:lnTo>
                      <a:pt x="466981" y="0"/>
                    </a:lnTo>
                    <a:lnTo>
                      <a:pt x="466981" y="559729"/>
                    </a:lnTo>
                    <a:lnTo>
                      <a:pt x="402896" y="559729"/>
                    </a:lnTo>
                    <a:lnTo>
                      <a:pt x="61110" y="96533"/>
                    </a:lnTo>
                    <a:lnTo>
                      <a:pt x="61110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37" name="Vrije vorm: vorm 36">
                <a:extLst>
                  <a:ext uri="{FF2B5EF4-FFF2-40B4-BE49-F238E27FC236}">
                    <a16:creationId xmlns:a16="http://schemas.microsoft.com/office/drawing/2014/main" id="{50EA09AB-A897-AE1D-FD2B-CC993745CD5E}"/>
                  </a:ext>
                </a:extLst>
              </p:cNvPr>
              <p:cNvSpPr/>
              <p:nvPr/>
            </p:nvSpPr>
            <p:spPr>
              <a:xfrm>
                <a:off x="13750412" y="4221081"/>
                <a:ext cx="340974" cy="559728"/>
              </a:xfrm>
              <a:custGeom>
                <a:avLst/>
                <a:gdLst>
                  <a:gd name="connsiteX0" fmla="*/ 0 w 340974"/>
                  <a:gd name="connsiteY0" fmla="*/ 0 h 559728"/>
                  <a:gd name="connsiteX1" fmla="*/ 66248 w 340974"/>
                  <a:gd name="connsiteY1" fmla="*/ 0 h 559728"/>
                  <a:gd name="connsiteX2" fmla="*/ 66248 w 340974"/>
                  <a:gd name="connsiteY2" fmla="*/ 503080 h 559728"/>
                  <a:gd name="connsiteX3" fmla="*/ 340975 w 340974"/>
                  <a:gd name="connsiteY3" fmla="*/ 503080 h 559728"/>
                  <a:gd name="connsiteX4" fmla="*/ 340975 w 340974"/>
                  <a:gd name="connsiteY4" fmla="*/ 559729 h 559728"/>
                  <a:gd name="connsiteX5" fmla="*/ 0 w 340974"/>
                  <a:gd name="connsiteY5" fmla="*/ 559729 h 559728"/>
                  <a:gd name="connsiteX6" fmla="*/ 0 w 340974"/>
                  <a:gd name="connsiteY6" fmla="*/ 0 h 55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0974" h="559728">
                    <a:moveTo>
                      <a:pt x="0" y="0"/>
                    </a:moveTo>
                    <a:lnTo>
                      <a:pt x="66248" y="0"/>
                    </a:lnTo>
                    <a:lnTo>
                      <a:pt x="66248" y="503080"/>
                    </a:lnTo>
                    <a:lnTo>
                      <a:pt x="340975" y="503080"/>
                    </a:lnTo>
                    <a:lnTo>
                      <a:pt x="340975" y="559729"/>
                    </a:lnTo>
                    <a:lnTo>
                      <a:pt x="0" y="5597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</p:grp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B801D95D-3C42-8492-A26D-3B703C503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98088" y="2059968"/>
              <a:ext cx="1638357" cy="2280046"/>
            </a:xfrm>
            <a:prstGeom prst="rect">
              <a:avLst/>
            </a:prstGeom>
          </p:spPr>
        </p:pic>
      </p:grpSp>
      <p:sp>
        <p:nvSpPr>
          <p:cNvPr id="3" name="Pijl: omlaag 2">
            <a:extLst>
              <a:ext uri="{FF2B5EF4-FFF2-40B4-BE49-F238E27FC236}">
                <a16:creationId xmlns:a16="http://schemas.microsoft.com/office/drawing/2014/main" id="{9DBBDCD4-95D8-5CC1-4F8B-C60D57511811}"/>
              </a:ext>
            </a:extLst>
          </p:cNvPr>
          <p:cNvSpPr/>
          <p:nvPr userDrawn="1"/>
        </p:nvSpPr>
        <p:spPr>
          <a:xfrm>
            <a:off x="-85089" y="-76083"/>
            <a:ext cx="12362178" cy="5647367"/>
          </a:xfrm>
          <a:prstGeom prst="downArrow">
            <a:avLst>
              <a:gd name="adj1" fmla="val 100000"/>
              <a:gd name="adj2" fmla="val 21362"/>
            </a:avLst>
          </a:prstGeom>
          <a:gradFill flip="none" rotWithShape="1">
            <a:gsLst>
              <a:gs pos="10000">
                <a:schemeClr val="accent4">
                  <a:alpha val="90000"/>
                </a:schemeClr>
              </a:gs>
              <a:gs pos="99000">
                <a:schemeClr val="accent5">
                  <a:alpha val="90000"/>
                </a:schemeClr>
              </a:gs>
            </a:gsLst>
            <a:lin ang="5400000" scaled="1"/>
            <a:tileRect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0000">
                  <a:schemeClr val="bg1"/>
                </a:gs>
                <a:gs pos="7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540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4000" cap="all" baseline="0" dirty="0"/>
              <a:t>This is a transfer slide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GB" sz="4800" b="1" cap="all" baseline="0" dirty="0"/>
              <a:t>Please Do not delete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228706-B7CA-C892-305D-8E0DAE5F0F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6085092"/>
            <a:ext cx="12192001" cy="77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accel="28000" decel="7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6F5CDBF7-7D8A-6121-C927-9F54866DECA0}"/>
              </a:ext>
            </a:extLst>
          </p:cNvPr>
          <p:cNvGrpSpPr/>
          <p:nvPr userDrawn="1"/>
        </p:nvGrpSpPr>
        <p:grpSpPr>
          <a:xfrm>
            <a:off x="-299" y="0"/>
            <a:ext cx="12192300" cy="6855704"/>
            <a:chOff x="-299" y="0"/>
            <a:chExt cx="12192300" cy="6855704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E29023A0-30AC-4851-439A-EBF189486C53}"/>
                </a:ext>
              </a:extLst>
            </p:cNvPr>
            <p:cNvSpPr/>
            <p:nvPr/>
          </p:nvSpPr>
          <p:spPr>
            <a:xfrm>
              <a:off x="1" y="0"/>
              <a:ext cx="12192000" cy="6855704"/>
            </a:xfrm>
            <a:custGeom>
              <a:avLst/>
              <a:gdLst>
                <a:gd name="connsiteX0" fmla="*/ 0 w 12192000"/>
                <a:gd name="connsiteY0" fmla="*/ 0 h 6855704"/>
                <a:gd name="connsiteX1" fmla="*/ 12192000 w 12192000"/>
                <a:gd name="connsiteY1" fmla="*/ 0 h 6855704"/>
                <a:gd name="connsiteX2" fmla="*/ 12192000 w 12192000"/>
                <a:gd name="connsiteY2" fmla="*/ 6566424 h 6855704"/>
                <a:gd name="connsiteX3" fmla="*/ 11747734 w 12192000"/>
                <a:gd name="connsiteY3" fmla="*/ 6671230 h 6855704"/>
                <a:gd name="connsiteX4" fmla="*/ 11072682 w 12192000"/>
                <a:gd name="connsiteY4" fmla="*/ 6818076 h 6855704"/>
                <a:gd name="connsiteX5" fmla="*/ 10884062 w 12192000"/>
                <a:gd name="connsiteY5" fmla="*/ 6855704 h 6855704"/>
                <a:gd name="connsiteX6" fmla="*/ 0 w 12192000"/>
                <a:gd name="connsiteY6" fmla="*/ 6855704 h 68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5704">
                  <a:moveTo>
                    <a:pt x="0" y="0"/>
                  </a:moveTo>
                  <a:lnTo>
                    <a:pt x="12192000" y="0"/>
                  </a:lnTo>
                  <a:lnTo>
                    <a:pt x="12192000" y="6566424"/>
                  </a:lnTo>
                  <a:lnTo>
                    <a:pt x="11747734" y="6671230"/>
                  </a:lnTo>
                  <a:cubicBezTo>
                    <a:pt x="11524880" y="6721749"/>
                    <a:pt x="11299820" y="6770720"/>
                    <a:pt x="11072682" y="6818076"/>
                  </a:cubicBezTo>
                  <a:lnTo>
                    <a:pt x="10884062" y="6855704"/>
                  </a:lnTo>
                  <a:lnTo>
                    <a:pt x="0" y="6855704"/>
                  </a:lnTo>
                  <a:close/>
                </a:path>
              </a:pathLst>
            </a:custGeom>
            <a:gradFill>
              <a:gsLst>
                <a:gs pos="3000">
                  <a:schemeClr val="bg2"/>
                </a:gs>
                <a:gs pos="8000">
                  <a:schemeClr val="bg2"/>
                </a:gs>
                <a:gs pos="27000">
                  <a:srgbClr val="729EF6"/>
                </a:gs>
                <a:gs pos="53000">
                  <a:schemeClr val="accent1"/>
                </a:gs>
              </a:gsLst>
              <a:lin ang="1530003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8B7DE36B-2600-6FEE-4036-E6BA77D0E24F}"/>
                </a:ext>
              </a:extLst>
            </p:cNvPr>
            <p:cNvSpPr/>
            <p:nvPr/>
          </p:nvSpPr>
          <p:spPr>
            <a:xfrm>
              <a:off x="-299" y="2684502"/>
              <a:ext cx="12192300" cy="4171202"/>
            </a:xfrm>
            <a:custGeom>
              <a:avLst/>
              <a:gdLst>
                <a:gd name="connsiteX0" fmla="*/ 0 w 12192300"/>
                <a:gd name="connsiteY0" fmla="*/ 4149737 h 4171202"/>
                <a:gd name="connsiteX1" fmla="*/ 84690 w 12192300"/>
                <a:gd name="connsiteY1" fmla="*/ 4171202 h 4171202"/>
                <a:gd name="connsiteX2" fmla="*/ 0 w 12192300"/>
                <a:gd name="connsiteY2" fmla="*/ 4171202 h 4171202"/>
                <a:gd name="connsiteX3" fmla="*/ 12192300 w 12192300"/>
                <a:gd name="connsiteY3" fmla="*/ 3556068 h 4171202"/>
                <a:gd name="connsiteX4" fmla="*/ 12192300 w 12192300"/>
                <a:gd name="connsiteY4" fmla="*/ 4171202 h 4171202"/>
                <a:gd name="connsiteX5" fmla="*/ 10604701 w 12192300"/>
                <a:gd name="connsiteY5" fmla="*/ 4171202 h 4171202"/>
                <a:gd name="connsiteX6" fmla="*/ 10758323 w 12192300"/>
                <a:gd name="connsiteY6" fmla="*/ 4131025 h 4171202"/>
                <a:gd name="connsiteX7" fmla="*/ 12143143 w 12192300"/>
                <a:gd name="connsiteY7" fmla="*/ 3586190 h 4171202"/>
                <a:gd name="connsiteX8" fmla="*/ 11675413 w 12192300"/>
                <a:gd name="connsiteY8" fmla="*/ 2748998 h 4171202"/>
                <a:gd name="connsiteX9" fmla="*/ 11950299 w 12192300"/>
                <a:gd name="connsiteY9" fmla="*/ 2759651 h 4171202"/>
                <a:gd name="connsiteX10" fmla="*/ 12192300 w 12192300"/>
                <a:gd name="connsiteY10" fmla="*/ 2786742 h 4171202"/>
                <a:gd name="connsiteX11" fmla="*/ 12192300 w 12192300"/>
                <a:gd name="connsiteY11" fmla="*/ 3142096 h 4171202"/>
                <a:gd name="connsiteX12" fmla="*/ 12181759 w 12192300"/>
                <a:gd name="connsiteY12" fmla="*/ 3139691 h 4171202"/>
                <a:gd name="connsiteX13" fmla="*/ 11629100 w 12192300"/>
                <a:gd name="connsiteY13" fmla="*/ 3098269 h 4171202"/>
                <a:gd name="connsiteX14" fmla="*/ 10755915 w 12192300"/>
                <a:gd name="connsiteY14" fmla="*/ 3165872 h 4171202"/>
                <a:gd name="connsiteX15" fmla="*/ 7559068 w 12192300"/>
                <a:gd name="connsiteY15" fmla="*/ 4069430 h 4171202"/>
                <a:gd name="connsiteX16" fmla="*/ 7313274 w 12192300"/>
                <a:gd name="connsiteY16" fmla="*/ 4171202 h 4171202"/>
                <a:gd name="connsiteX17" fmla="*/ 6440270 w 12192300"/>
                <a:gd name="connsiteY17" fmla="*/ 4171202 h 4171202"/>
                <a:gd name="connsiteX18" fmla="*/ 6844918 w 12192300"/>
                <a:gd name="connsiteY18" fmla="*/ 3989269 h 4171202"/>
                <a:gd name="connsiteX19" fmla="*/ 10707172 w 12192300"/>
                <a:gd name="connsiteY19" fmla="*/ 2822123 h 4171202"/>
                <a:gd name="connsiteX20" fmla="*/ 11675413 w 12192300"/>
                <a:gd name="connsiteY20" fmla="*/ 2748998 h 4171202"/>
                <a:gd name="connsiteX21" fmla="*/ 7155165 w 12192300"/>
                <a:gd name="connsiteY21" fmla="*/ 0 h 4171202"/>
                <a:gd name="connsiteX22" fmla="*/ 8485098 w 12192300"/>
                <a:gd name="connsiteY22" fmla="*/ 0 h 4171202"/>
                <a:gd name="connsiteX23" fmla="*/ 7862558 w 12192300"/>
                <a:gd name="connsiteY23" fmla="*/ 459339 h 4171202"/>
                <a:gd name="connsiteX24" fmla="*/ 12100256 w 12192300"/>
                <a:gd name="connsiteY24" fmla="*/ 1433712 h 4171202"/>
                <a:gd name="connsiteX25" fmla="*/ 12192300 w 12192300"/>
                <a:gd name="connsiteY25" fmla="*/ 1481223 h 4171202"/>
                <a:gd name="connsiteX26" fmla="*/ 12192300 w 12192300"/>
                <a:gd name="connsiteY26" fmla="*/ 2107176 h 4171202"/>
                <a:gd name="connsiteX27" fmla="*/ 12084910 w 12192300"/>
                <a:gd name="connsiteY27" fmla="*/ 2045333 h 4171202"/>
                <a:gd name="connsiteX28" fmla="*/ 10758022 w 12192300"/>
                <a:gd name="connsiteY28" fmla="*/ 1532838 h 4171202"/>
                <a:gd name="connsiteX29" fmla="*/ 7099802 w 12192300"/>
                <a:gd name="connsiteY29" fmla="*/ 951574 h 4171202"/>
                <a:gd name="connsiteX30" fmla="*/ 5687725 w 12192300"/>
                <a:gd name="connsiteY30" fmla="*/ 1702147 h 4171202"/>
                <a:gd name="connsiteX31" fmla="*/ 609603 w 12192300"/>
                <a:gd name="connsiteY31" fmla="*/ 2980568 h 4171202"/>
                <a:gd name="connsiteX32" fmla="*/ 301 w 12192300"/>
                <a:gd name="connsiteY32" fmla="*/ 2954009 h 4171202"/>
                <a:gd name="connsiteX33" fmla="*/ 301 w 12192300"/>
                <a:gd name="connsiteY33" fmla="*/ 2177782 h 4171202"/>
                <a:gd name="connsiteX34" fmla="*/ 5360657 w 12192300"/>
                <a:gd name="connsiteY34" fmla="*/ 997144 h 4171202"/>
                <a:gd name="connsiteX35" fmla="*/ 5573387 w 12192300"/>
                <a:gd name="connsiteY35" fmla="*/ 895439 h 4171202"/>
                <a:gd name="connsiteX36" fmla="*/ 5346515 w 12192300"/>
                <a:gd name="connsiteY36" fmla="*/ 894533 h 4171202"/>
                <a:gd name="connsiteX37" fmla="*/ 602 w 12192300"/>
                <a:gd name="connsiteY37" fmla="*/ 1514428 h 4171202"/>
                <a:gd name="connsiteX38" fmla="*/ 602 w 12192300"/>
                <a:gd name="connsiteY38" fmla="*/ 941916 h 4171202"/>
                <a:gd name="connsiteX39" fmla="*/ 5346515 w 12192300"/>
                <a:gd name="connsiteY39" fmla="*/ 338318 h 4171202"/>
                <a:gd name="connsiteX40" fmla="*/ 6563616 w 12192300"/>
                <a:gd name="connsiteY40" fmla="*/ 366385 h 4171202"/>
                <a:gd name="connsiteX41" fmla="*/ 7155165 w 12192300"/>
                <a:gd name="connsiteY41" fmla="*/ 0 h 41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192300" h="4171202">
                  <a:moveTo>
                    <a:pt x="0" y="4149737"/>
                  </a:moveTo>
                  <a:lnTo>
                    <a:pt x="84690" y="4171202"/>
                  </a:lnTo>
                  <a:lnTo>
                    <a:pt x="0" y="4171202"/>
                  </a:lnTo>
                  <a:close/>
                  <a:moveTo>
                    <a:pt x="12192300" y="3556068"/>
                  </a:moveTo>
                  <a:lnTo>
                    <a:pt x="12192300" y="4171202"/>
                  </a:lnTo>
                  <a:lnTo>
                    <a:pt x="10604701" y="4171202"/>
                  </a:lnTo>
                  <a:lnTo>
                    <a:pt x="10758323" y="4131025"/>
                  </a:lnTo>
                  <a:cubicBezTo>
                    <a:pt x="11366873" y="3957302"/>
                    <a:pt x="11819101" y="3770140"/>
                    <a:pt x="12143143" y="3586190"/>
                  </a:cubicBezTo>
                  <a:close/>
                  <a:moveTo>
                    <a:pt x="11675413" y="2748998"/>
                  </a:moveTo>
                  <a:cubicBezTo>
                    <a:pt x="11771091" y="2749644"/>
                    <a:pt x="11862740" y="2753200"/>
                    <a:pt x="11950299" y="2759651"/>
                  </a:cubicBezTo>
                  <a:lnTo>
                    <a:pt x="12192300" y="2786742"/>
                  </a:lnTo>
                  <a:lnTo>
                    <a:pt x="12192300" y="3142096"/>
                  </a:lnTo>
                  <a:lnTo>
                    <a:pt x="12181759" y="3139691"/>
                  </a:lnTo>
                  <a:cubicBezTo>
                    <a:pt x="12020031" y="3112227"/>
                    <a:pt x="11834908" y="3098269"/>
                    <a:pt x="11629100" y="3098269"/>
                  </a:cubicBezTo>
                  <a:cubicBezTo>
                    <a:pt x="11369130" y="3098269"/>
                    <a:pt x="11076363" y="3120300"/>
                    <a:pt x="10755915" y="3165872"/>
                  </a:cubicBezTo>
                  <a:cubicBezTo>
                    <a:pt x="9816010" y="3299418"/>
                    <a:pt x="8710239" y="3613421"/>
                    <a:pt x="7559068" y="4069430"/>
                  </a:cubicBezTo>
                  <a:lnTo>
                    <a:pt x="7313274" y="4171202"/>
                  </a:lnTo>
                  <a:lnTo>
                    <a:pt x="6440270" y="4171202"/>
                  </a:lnTo>
                  <a:lnTo>
                    <a:pt x="6844918" y="3989269"/>
                  </a:lnTo>
                  <a:cubicBezTo>
                    <a:pt x="8228995" y="3391896"/>
                    <a:pt x="9581654" y="2981888"/>
                    <a:pt x="10707172" y="2822123"/>
                  </a:cubicBezTo>
                  <a:cubicBezTo>
                    <a:pt x="11065081" y="2771308"/>
                    <a:pt x="11388378" y="2747060"/>
                    <a:pt x="11675413" y="2748998"/>
                  </a:cubicBezTo>
                  <a:close/>
                  <a:moveTo>
                    <a:pt x="7155165" y="0"/>
                  </a:moveTo>
                  <a:lnTo>
                    <a:pt x="8485098" y="0"/>
                  </a:lnTo>
                  <a:cubicBezTo>
                    <a:pt x="8285910" y="156332"/>
                    <a:pt x="8078296" y="309949"/>
                    <a:pt x="7862558" y="459339"/>
                  </a:cubicBezTo>
                  <a:cubicBezTo>
                    <a:pt x="9537123" y="623329"/>
                    <a:pt x="11075072" y="951754"/>
                    <a:pt x="12100256" y="1433712"/>
                  </a:cubicBezTo>
                  <a:lnTo>
                    <a:pt x="12192300" y="1481223"/>
                  </a:lnTo>
                  <a:lnTo>
                    <a:pt x="12192300" y="2107176"/>
                  </a:lnTo>
                  <a:lnTo>
                    <a:pt x="12084910" y="2045333"/>
                  </a:lnTo>
                  <a:cubicBezTo>
                    <a:pt x="11765458" y="1871839"/>
                    <a:pt x="11330879" y="1696376"/>
                    <a:pt x="10758022" y="1532838"/>
                  </a:cubicBezTo>
                  <a:cubicBezTo>
                    <a:pt x="9737402" y="1241301"/>
                    <a:pt x="8476073" y="1042717"/>
                    <a:pt x="7099802" y="951574"/>
                  </a:cubicBezTo>
                  <a:cubicBezTo>
                    <a:pt x="6652679" y="1220175"/>
                    <a:pt x="6179981" y="1471875"/>
                    <a:pt x="5687725" y="1702147"/>
                  </a:cubicBezTo>
                  <a:cubicBezTo>
                    <a:pt x="3861924" y="2556238"/>
                    <a:pt x="2069221" y="2980568"/>
                    <a:pt x="609603" y="2980568"/>
                  </a:cubicBezTo>
                  <a:cubicBezTo>
                    <a:pt x="399281" y="2980568"/>
                    <a:pt x="195879" y="2971513"/>
                    <a:pt x="301" y="2954009"/>
                  </a:cubicBezTo>
                  <a:lnTo>
                    <a:pt x="301" y="2177782"/>
                  </a:lnTo>
                  <a:cubicBezTo>
                    <a:pt x="1341970" y="2318118"/>
                    <a:pt x="3254728" y="1981914"/>
                    <a:pt x="5360657" y="997144"/>
                  </a:cubicBezTo>
                  <a:cubicBezTo>
                    <a:pt x="5431968" y="963947"/>
                    <a:pt x="5502979" y="929844"/>
                    <a:pt x="5573387" y="895439"/>
                  </a:cubicBezTo>
                  <a:cubicBezTo>
                    <a:pt x="5497863" y="894835"/>
                    <a:pt x="5422340" y="894533"/>
                    <a:pt x="5346515" y="894533"/>
                  </a:cubicBezTo>
                  <a:cubicBezTo>
                    <a:pt x="3329348" y="894533"/>
                    <a:pt x="1434945" y="1114544"/>
                    <a:pt x="602" y="1514428"/>
                  </a:cubicBezTo>
                  <a:lnTo>
                    <a:pt x="602" y="941916"/>
                  </a:lnTo>
                  <a:cubicBezTo>
                    <a:pt x="1505955" y="544446"/>
                    <a:pt x="3454820" y="338318"/>
                    <a:pt x="5346515" y="338318"/>
                  </a:cubicBezTo>
                  <a:cubicBezTo>
                    <a:pt x="5751213" y="338318"/>
                    <a:pt x="6158618" y="347674"/>
                    <a:pt x="6563616" y="366385"/>
                  </a:cubicBezTo>
                  <a:cubicBezTo>
                    <a:pt x="6766717" y="247778"/>
                    <a:pt x="6963799" y="125550"/>
                    <a:pt x="7155165" y="0"/>
                  </a:cubicBezTo>
                  <a:close/>
                </a:path>
              </a:pathLst>
            </a:custGeom>
            <a:gradFill>
              <a:gsLst>
                <a:gs pos="40000">
                  <a:schemeClr val="accent1"/>
                </a:gs>
                <a:gs pos="67000">
                  <a:srgbClr val="6E9BF6"/>
                </a:gs>
              </a:gsLst>
              <a:lin ang="439555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F546526-55AA-951D-EC94-A65E68A1CD3F}"/>
              </a:ext>
            </a:extLst>
          </p:cNvPr>
          <p:cNvSpPr/>
          <p:nvPr userDrawn="1"/>
        </p:nvSpPr>
        <p:spPr>
          <a:xfrm>
            <a:off x="3686479" y="-2296"/>
            <a:ext cx="8500316" cy="4280764"/>
          </a:xfrm>
          <a:custGeom>
            <a:avLst/>
            <a:gdLst>
              <a:gd name="connsiteX0" fmla="*/ 8230582 w 8500316"/>
              <a:gd name="connsiteY0" fmla="*/ 736446 h 4280764"/>
              <a:gd name="connsiteX1" fmla="*/ 3715450 w 8500316"/>
              <a:gd name="connsiteY1" fmla="*/ 1698212 h 4280764"/>
              <a:gd name="connsiteX2" fmla="*/ 3475009 w 8500316"/>
              <a:gd name="connsiteY2" fmla="*/ 1696279 h 4280764"/>
              <a:gd name="connsiteX3" fmla="*/ 2034598 w 8500316"/>
              <a:gd name="connsiteY3" fmla="*/ 2702059 h 4280764"/>
              <a:gd name="connsiteX4" fmla="*/ 1384948 w 8500316"/>
              <a:gd name="connsiteY4" fmla="*/ 3815197 h 4280764"/>
              <a:gd name="connsiteX5" fmla="*/ 2655401 w 8500316"/>
              <a:gd name="connsiteY5" fmla="*/ 4033036 h 4280764"/>
              <a:gd name="connsiteX6" fmla="*/ 5249836 w 8500316"/>
              <a:gd name="connsiteY6" fmla="*/ 3199001 h 4280764"/>
              <a:gd name="connsiteX7" fmla="*/ 7556398 w 8500316"/>
              <a:gd name="connsiteY7" fmla="*/ 1747728 h 4280764"/>
              <a:gd name="connsiteX8" fmla="*/ 7556100 w 8500316"/>
              <a:gd name="connsiteY8" fmla="*/ 1747876 h 4280764"/>
              <a:gd name="connsiteX9" fmla="*/ 8230582 w 8500316"/>
              <a:gd name="connsiteY9" fmla="*/ 736446 h 4280764"/>
              <a:gd name="connsiteX10" fmla="*/ 7455434 w 8500316"/>
              <a:gd name="connsiteY10" fmla="*/ 376453 h 4280764"/>
              <a:gd name="connsiteX11" fmla="*/ 6935744 w 8500316"/>
              <a:gd name="connsiteY11" fmla="*/ 416601 h 4280764"/>
              <a:gd name="connsiteX12" fmla="*/ 4341457 w 8500316"/>
              <a:gd name="connsiteY12" fmla="*/ 1250637 h 4280764"/>
              <a:gd name="connsiteX13" fmla="*/ 4341457 w 8500316"/>
              <a:gd name="connsiteY13" fmla="*/ 1250488 h 4280764"/>
              <a:gd name="connsiteX14" fmla="*/ 4106221 w 8500316"/>
              <a:gd name="connsiteY14" fmla="*/ 1363200 h 4280764"/>
              <a:gd name="connsiteX15" fmla="*/ 6937082 w 8500316"/>
              <a:gd name="connsiteY15" fmla="*/ 989230 h 4280764"/>
              <a:gd name="connsiteX16" fmla="*/ 8029695 w 8500316"/>
              <a:gd name="connsiteY16" fmla="*/ 473700 h 4280764"/>
              <a:gd name="connsiteX17" fmla="*/ 7455434 w 8500316"/>
              <a:gd name="connsiteY17" fmla="*/ 376453 h 4280764"/>
              <a:gd name="connsiteX18" fmla="*/ 8061556 w 8500316"/>
              <a:gd name="connsiteY18" fmla="*/ 0 h 4280764"/>
              <a:gd name="connsiteX19" fmla="*/ 8451748 w 8500316"/>
              <a:gd name="connsiteY19" fmla="*/ 0 h 4280764"/>
              <a:gd name="connsiteX20" fmla="*/ 8482870 w 8500316"/>
              <a:gd name="connsiteY20" fmla="*/ 80167 h 4280764"/>
              <a:gd name="connsiteX21" fmla="*/ 8500316 w 8500316"/>
              <a:gd name="connsiteY21" fmla="*/ 218241 h 4280764"/>
              <a:gd name="connsiteX22" fmla="*/ 8394593 w 8500316"/>
              <a:gd name="connsiteY22" fmla="*/ 550576 h 4280764"/>
              <a:gd name="connsiteX23" fmla="*/ 7694387 w 8500316"/>
              <a:gd name="connsiteY23" fmla="*/ 1901182 h 4280764"/>
              <a:gd name="connsiteX24" fmla="*/ 5337121 w 8500316"/>
              <a:gd name="connsiteY24" fmla="*/ 3386060 h 4280764"/>
              <a:gd name="connsiteX25" fmla="*/ 2684396 w 8500316"/>
              <a:gd name="connsiteY25" fmla="*/ 4237345 h 4280764"/>
              <a:gd name="connsiteX26" fmla="*/ 2127086 w 8500316"/>
              <a:gd name="connsiteY26" fmla="*/ 4280764 h 4280764"/>
              <a:gd name="connsiteX27" fmla="*/ 1198038 w 8500316"/>
              <a:gd name="connsiteY27" fmla="*/ 3902333 h 4280764"/>
              <a:gd name="connsiteX28" fmla="*/ 1896757 w 8500316"/>
              <a:gd name="connsiteY28" fmla="*/ 2548455 h 4280764"/>
              <a:gd name="connsiteX29" fmla="*/ 3085725 w 8500316"/>
              <a:gd name="connsiteY29" fmla="*/ 1685424 h 4280764"/>
              <a:gd name="connsiteX30" fmla="*/ 0 w 8500316"/>
              <a:gd name="connsiteY30" fmla="*/ 1174207 h 4280764"/>
              <a:gd name="connsiteX31" fmla="*/ 0 w 8500316"/>
              <a:gd name="connsiteY31" fmla="*/ 822393 h 4280764"/>
              <a:gd name="connsiteX32" fmla="*/ 494263 w 8500316"/>
              <a:gd name="connsiteY32" fmla="*/ 989378 h 4280764"/>
              <a:gd name="connsiteX33" fmla="*/ 3644373 w 8500316"/>
              <a:gd name="connsiteY33" fmla="*/ 1367958 h 4280764"/>
              <a:gd name="connsiteX34" fmla="*/ 4254024 w 8500316"/>
              <a:gd name="connsiteY34" fmla="*/ 1063726 h 4280764"/>
              <a:gd name="connsiteX35" fmla="*/ 6906748 w 8500316"/>
              <a:gd name="connsiteY35" fmla="*/ 212442 h 4280764"/>
              <a:gd name="connsiteX36" fmla="*/ 8152815 w 8500316"/>
              <a:gd name="connsiteY36" fmla="*/ 303295 h 4280764"/>
              <a:gd name="connsiteX37" fmla="*/ 8170212 w 8500316"/>
              <a:gd name="connsiteY37" fmla="*/ 218538 h 4280764"/>
              <a:gd name="connsiteX38" fmla="*/ 8105402 w 8500316"/>
              <a:gd name="connsiteY38" fmla="*/ 48764 h 4280764"/>
              <a:gd name="connsiteX39" fmla="*/ 149 w 8500316"/>
              <a:gd name="connsiteY39" fmla="*/ 0 h 4280764"/>
              <a:gd name="connsiteX40" fmla="*/ 2747192 w 8500316"/>
              <a:gd name="connsiteY40" fmla="*/ 0 h 4280764"/>
              <a:gd name="connsiteX41" fmla="*/ 2714362 w 8500316"/>
              <a:gd name="connsiteY41" fmla="*/ 10804 h 4280764"/>
              <a:gd name="connsiteX42" fmla="*/ 896633 w 8500316"/>
              <a:gd name="connsiteY42" fmla="*/ 306715 h 4280764"/>
              <a:gd name="connsiteX43" fmla="*/ 149 w 8500316"/>
              <a:gd name="connsiteY43" fmla="*/ 197275 h 428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00316" h="4280764">
                <a:moveTo>
                  <a:pt x="8230582" y="736446"/>
                </a:moveTo>
                <a:cubicBezTo>
                  <a:pt x="7530079" y="1364538"/>
                  <a:pt x="5575925" y="1698212"/>
                  <a:pt x="3715450" y="1698212"/>
                </a:cubicBezTo>
                <a:cubicBezTo>
                  <a:pt x="3635451" y="1698212"/>
                  <a:pt x="3555305" y="1697468"/>
                  <a:pt x="3475009" y="1696279"/>
                </a:cubicBezTo>
                <a:cubicBezTo>
                  <a:pt x="2908183" y="2017462"/>
                  <a:pt x="2412433" y="2362437"/>
                  <a:pt x="2034598" y="2702059"/>
                </a:cubicBezTo>
                <a:cubicBezTo>
                  <a:pt x="1518923" y="3165544"/>
                  <a:pt x="1275954" y="3581595"/>
                  <a:pt x="1384948" y="3815197"/>
                </a:cubicBezTo>
                <a:cubicBezTo>
                  <a:pt x="1493942" y="4048798"/>
                  <a:pt x="1968874" y="4130284"/>
                  <a:pt x="2655401" y="4033036"/>
                </a:cubicBezTo>
                <a:cubicBezTo>
                  <a:pt x="3401554" y="3927462"/>
                  <a:pt x="4322870" y="3631260"/>
                  <a:pt x="5249836" y="3199001"/>
                </a:cubicBezTo>
                <a:cubicBezTo>
                  <a:pt x="6176952" y="2766890"/>
                  <a:pt x="6995965" y="2251361"/>
                  <a:pt x="7556398" y="1747728"/>
                </a:cubicBezTo>
                <a:lnTo>
                  <a:pt x="7556100" y="1747876"/>
                </a:lnTo>
                <a:cubicBezTo>
                  <a:pt x="8003822" y="1345505"/>
                  <a:pt x="8245750" y="978970"/>
                  <a:pt x="8230582" y="736446"/>
                </a:cubicBezTo>
                <a:close/>
                <a:moveTo>
                  <a:pt x="7455434" y="376453"/>
                </a:moveTo>
                <a:cubicBezTo>
                  <a:pt x="7300791" y="376453"/>
                  <a:pt x="7126520" y="389687"/>
                  <a:pt x="6935744" y="416601"/>
                </a:cubicBezTo>
                <a:cubicBezTo>
                  <a:pt x="6189740" y="522175"/>
                  <a:pt x="5268423" y="818378"/>
                  <a:pt x="4341457" y="1250637"/>
                </a:cubicBezTo>
                <a:lnTo>
                  <a:pt x="4341457" y="1250488"/>
                </a:lnTo>
                <a:cubicBezTo>
                  <a:pt x="4262202" y="1287514"/>
                  <a:pt x="4183839" y="1325134"/>
                  <a:pt x="4106221" y="1363200"/>
                </a:cubicBezTo>
                <a:cubicBezTo>
                  <a:pt x="5177571" y="1337773"/>
                  <a:pt x="6171153" y="1207218"/>
                  <a:pt x="6937082" y="989230"/>
                </a:cubicBezTo>
                <a:cubicBezTo>
                  <a:pt x="7516547" y="824326"/>
                  <a:pt x="7857952" y="639050"/>
                  <a:pt x="8029695" y="473700"/>
                </a:cubicBezTo>
                <a:cubicBezTo>
                  <a:pt x="7896167" y="409612"/>
                  <a:pt x="7700483" y="376453"/>
                  <a:pt x="7455434" y="376453"/>
                </a:cubicBezTo>
                <a:close/>
                <a:moveTo>
                  <a:pt x="8061556" y="0"/>
                </a:moveTo>
                <a:lnTo>
                  <a:pt x="8451748" y="0"/>
                </a:lnTo>
                <a:lnTo>
                  <a:pt x="8482870" y="80167"/>
                </a:lnTo>
                <a:cubicBezTo>
                  <a:pt x="8494398" y="125123"/>
                  <a:pt x="8500316" y="171151"/>
                  <a:pt x="8500316" y="218241"/>
                </a:cubicBezTo>
                <a:cubicBezTo>
                  <a:pt x="8500316" y="335711"/>
                  <a:pt x="8463439" y="446489"/>
                  <a:pt x="8394593" y="550576"/>
                </a:cubicBezTo>
                <a:cubicBezTo>
                  <a:pt x="8547452" y="884994"/>
                  <a:pt x="8305525" y="1351899"/>
                  <a:pt x="7694387" y="1901182"/>
                </a:cubicBezTo>
                <a:cubicBezTo>
                  <a:pt x="7119234" y="2418049"/>
                  <a:pt x="6282079" y="2945474"/>
                  <a:pt x="5337121" y="3386060"/>
                </a:cubicBezTo>
                <a:cubicBezTo>
                  <a:pt x="4392162" y="3826647"/>
                  <a:pt x="3450028" y="4128945"/>
                  <a:pt x="2684396" y="4237345"/>
                </a:cubicBezTo>
                <a:cubicBezTo>
                  <a:pt x="2479345" y="4266340"/>
                  <a:pt x="2293179" y="4280764"/>
                  <a:pt x="2127086" y="4280764"/>
                </a:cubicBezTo>
                <a:cubicBezTo>
                  <a:pt x="1632228" y="4280764"/>
                  <a:pt x="1314913" y="4152885"/>
                  <a:pt x="1198038" y="3902333"/>
                </a:cubicBezTo>
                <a:cubicBezTo>
                  <a:pt x="1041908" y="3567767"/>
                  <a:pt x="1283538" y="3099523"/>
                  <a:pt x="1896757" y="2548455"/>
                </a:cubicBezTo>
                <a:cubicBezTo>
                  <a:pt x="2219575" y="2258350"/>
                  <a:pt x="2625067" y="1964973"/>
                  <a:pt x="3085725" y="1685424"/>
                </a:cubicBezTo>
                <a:cubicBezTo>
                  <a:pt x="1926942" y="1639031"/>
                  <a:pt x="790613" y="1465503"/>
                  <a:pt x="0" y="1174207"/>
                </a:cubicBezTo>
                <a:lnTo>
                  <a:pt x="0" y="822393"/>
                </a:lnTo>
                <a:cubicBezTo>
                  <a:pt x="140963" y="879343"/>
                  <a:pt x="304677" y="935401"/>
                  <a:pt x="494263" y="989378"/>
                </a:cubicBezTo>
                <a:cubicBezTo>
                  <a:pt x="1335730" y="1228927"/>
                  <a:pt x="2451986" y="1362754"/>
                  <a:pt x="3644373" y="1367958"/>
                </a:cubicBezTo>
                <a:cubicBezTo>
                  <a:pt x="3841246" y="1262979"/>
                  <a:pt x="4044958" y="1161271"/>
                  <a:pt x="4254024" y="1063726"/>
                </a:cubicBezTo>
                <a:cubicBezTo>
                  <a:pt x="5198983" y="623140"/>
                  <a:pt x="6141116" y="320841"/>
                  <a:pt x="6906748" y="212442"/>
                </a:cubicBezTo>
                <a:cubicBezTo>
                  <a:pt x="7474764" y="131997"/>
                  <a:pt x="7896316" y="163818"/>
                  <a:pt x="8152815" y="303295"/>
                </a:cubicBezTo>
                <a:cubicBezTo>
                  <a:pt x="8164562" y="273556"/>
                  <a:pt x="8170212" y="245155"/>
                  <a:pt x="8170212" y="218538"/>
                </a:cubicBezTo>
                <a:cubicBezTo>
                  <a:pt x="8170212" y="167758"/>
                  <a:pt x="8149971" y="110352"/>
                  <a:pt x="8105402" y="48764"/>
                </a:cubicBezTo>
                <a:close/>
                <a:moveTo>
                  <a:pt x="149" y="0"/>
                </a:moveTo>
                <a:lnTo>
                  <a:pt x="2747192" y="0"/>
                </a:lnTo>
                <a:lnTo>
                  <a:pt x="2714362" y="10804"/>
                </a:lnTo>
                <a:cubicBezTo>
                  <a:pt x="2060092" y="208320"/>
                  <a:pt x="1439650" y="306715"/>
                  <a:pt x="896633" y="306715"/>
                </a:cubicBezTo>
                <a:cubicBezTo>
                  <a:pt x="565786" y="306715"/>
                  <a:pt x="263785" y="270136"/>
                  <a:pt x="149" y="197275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395433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97888C-9FC5-795E-FE35-E500517B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32889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Title slide (blue)</a:t>
            </a:r>
          </a:p>
        </p:txBody>
      </p:sp>
      <p:sp>
        <p:nvSpPr>
          <p:cNvPr id="18" name="Tijdelijke aanduiding voor voettekst 17">
            <a:extLst>
              <a:ext uri="{FF2B5EF4-FFF2-40B4-BE49-F238E27FC236}">
                <a16:creationId xmlns:a16="http://schemas.microsoft.com/office/drawing/2014/main" id="{3A539894-D7D7-57B8-5DC9-54CA5383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31650"/>
            <a:ext cx="5376001" cy="144759"/>
          </a:xfrm>
        </p:spPr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F327F70B-4D0F-4911-36C3-490B4DEF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8200" y="6931650"/>
            <a:ext cx="270000" cy="144759"/>
          </a:xfrm>
        </p:spPr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6C6810-C94F-4D8B-1BF9-0A0A8F56C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1935070"/>
            <a:ext cx="9061954" cy="7822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 of the presentation here</a:t>
            </a:r>
            <a:endParaRPr lang="en-GB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1A00DC1-5992-0709-F1C1-EA7AAD5434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2713653"/>
            <a:ext cx="7171991" cy="433304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the subtitle here</a:t>
            </a:r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6AFC0D0-616C-BC26-45A1-5A24018BCD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725" y="4596063"/>
            <a:ext cx="7171991" cy="3397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speaker | Place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28E91C98-210D-1D5A-64D9-36953C1AF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4995963"/>
            <a:ext cx="4140760" cy="18105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30 July 2024</a:t>
            </a:r>
          </a:p>
        </p:txBody>
      </p:sp>
    </p:spTree>
    <p:extLst>
      <p:ext uri="{BB962C8B-B14F-4D97-AF65-F5344CB8AC3E}">
        <p14:creationId xmlns:p14="http://schemas.microsoft.com/office/powerpoint/2010/main" val="19243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79BE8C48-7715-6103-B841-EE201A667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76" r="34434" b="44473"/>
          <a:stretch/>
        </p:blipFill>
        <p:spPr>
          <a:xfrm>
            <a:off x="0" y="0"/>
            <a:ext cx="12192001" cy="6168443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302CBE1-9C12-4E5F-F978-F5EC1485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990ADF-91B8-4E79-82C1-A3A57F190D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3603583"/>
            <a:ext cx="4987545" cy="2229241"/>
          </a:xfrm>
        </p:spPr>
        <p:txBody>
          <a:bodyPr/>
          <a:lstStyle>
            <a:lvl1pPr marL="174625" marR="0" indent="-17462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&lt;Enter activities&gt;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EB6E45-60F3-F853-8DAD-FBEA3B191E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F223DC0-38CF-9D95-D1B4-77D72827C6E1}"/>
              </a:ext>
            </a:extLst>
          </p:cNvPr>
          <p:cNvSpPr/>
          <p:nvPr userDrawn="1"/>
        </p:nvSpPr>
        <p:spPr>
          <a:xfrm>
            <a:off x="0" y="-425941"/>
            <a:ext cx="171303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Introduction (image)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" name="Vrije vorm: vorm 26">
            <a:extLst>
              <a:ext uri="{FF2B5EF4-FFF2-40B4-BE49-F238E27FC236}">
                <a16:creationId xmlns:a16="http://schemas.microsoft.com/office/drawing/2014/main" id="{7D890B48-1CA6-A5E3-9AD9-B98526EA9F93}"/>
              </a:ext>
            </a:extLst>
          </p:cNvPr>
          <p:cNvSpPr/>
          <p:nvPr userDrawn="1"/>
        </p:nvSpPr>
        <p:spPr>
          <a:xfrm>
            <a:off x="6204884" y="-1"/>
            <a:ext cx="5987116" cy="5849000"/>
          </a:xfrm>
          <a:custGeom>
            <a:avLst/>
            <a:gdLst>
              <a:gd name="connsiteX0" fmla="*/ 5417951 w 5987116"/>
              <a:gd name="connsiteY0" fmla="*/ 0 h 5849000"/>
              <a:gd name="connsiteX1" fmla="*/ 5987116 w 5987116"/>
              <a:gd name="connsiteY1" fmla="*/ 0 h 5849000"/>
              <a:gd name="connsiteX2" fmla="*/ 5987116 w 5987116"/>
              <a:gd name="connsiteY2" fmla="*/ 519271 h 5849000"/>
              <a:gd name="connsiteX3" fmla="*/ 5970230 w 5987116"/>
              <a:gd name="connsiteY3" fmla="*/ 484760 h 5849000"/>
              <a:gd name="connsiteX4" fmla="*/ 5816138 w 5987116"/>
              <a:gd name="connsiteY4" fmla="*/ 273469 h 5849000"/>
              <a:gd name="connsiteX5" fmla="*/ 5564602 w 5987116"/>
              <a:gd name="connsiteY5" fmla="*/ 72902 h 5849000"/>
              <a:gd name="connsiteX6" fmla="*/ 2103288 w 5987116"/>
              <a:gd name="connsiteY6" fmla="*/ 0 h 5849000"/>
              <a:gd name="connsiteX7" fmla="*/ 4007733 w 5987116"/>
              <a:gd name="connsiteY7" fmla="*/ 0 h 5849000"/>
              <a:gd name="connsiteX8" fmla="*/ 3789321 w 5987116"/>
              <a:gd name="connsiteY8" fmla="*/ 68633 h 5849000"/>
              <a:gd name="connsiteX9" fmla="*/ 2230361 w 5987116"/>
              <a:gd name="connsiteY9" fmla="*/ 1045826 h 5849000"/>
              <a:gd name="connsiteX10" fmla="*/ 2230361 w 5987116"/>
              <a:gd name="connsiteY10" fmla="*/ 1045061 h 5849000"/>
              <a:gd name="connsiteX11" fmla="*/ 938778 w 5987116"/>
              <a:gd name="connsiteY11" fmla="*/ 4059770 h 5849000"/>
              <a:gd name="connsiteX12" fmla="*/ 1002825 w 5987116"/>
              <a:gd name="connsiteY12" fmla="*/ 4222933 h 5849000"/>
              <a:gd name="connsiteX13" fmla="*/ 1174373 w 5987116"/>
              <a:gd name="connsiteY13" fmla="*/ 4525623 h 5849000"/>
              <a:gd name="connsiteX14" fmla="*/ 1185813 w 5987116"/>
              <a:gd name="connsiteY14" fmla="*/ 4540874 h 5849000"/>
              <a:gd name="connsiteX15" fmla="*/ 4795988 w 5987116"/>
              <a:gd name="connsiteY15" fmla="*/ 3795964 h 5849000"/>
              <a:gd name="connsiteX16" fmla="*/ 5081142 w 5987116"/>
              <a:gd name="connsiteY16" fmla="*/ 3507760 h 5849000"/>
              <a:gd name="connsiteX17" fmla="*/ 5422718 w 5987116"/>
              <a:gd name="connsiteY17" fmla="*/ 3092989 h 5849000"/>
              <a:gd name="connsiteX18" fmla="*/ 5958169 w 5987116"/>
              <a:gd name="connsiteY18" fmla="*/ 2114940 h 5849000"/>
              <a:gd name="connsiteX19" fmla="*/ 5987116 w 5987116"/>
              <a:gd name="connsiteY19" fmla="*/ 2030022 h 5849000"/>
              <a:gd name="connsiteX20" fmla="*/ 5987116 w 5987116"/>
              <a:gd name="connsiteY20" fmla="*/ 3813513 h 5849000"/>
              <a:gd name="connsiteX21" fmla="*/ 5927491 w 5987116"/>
              <a:gd name="connsiteY21" fmla="*/ 3888912 h 5849000"/>
              <a:gd name="connsiteX22" fmla="*/ 5401369 w 5987116"/>
              <a:gd name="connsiteY22" fmla="*/ 4447093 h 5849000"/>
              <a:gd name="connsiteX23" fmla="*/ 2854802 w 5987116"/>
              <a:gd name="connsiteY23" fmla="*/ 5793570 h 5849000"/>
              <a:gd name="connsiteX24" fmla="*/ 1900223 w 5987116"/>
              <a:gd name="connsiteY24" fmla="*/ 5827880 h 5849000"/>
              <a:gd name="connsiteX25" fmla="*/ 562132 w 5987116"/>
              <a:gd name="connsiteY25" fmla="*/ 5174465 h 5849000"/>
              <a:gd name="connsiteX26" fmla="*/ 560605 w 5987116"/>
              <a:gd name="connsiteY26" fmla="*/ 5172940 h 5849000"/>
              <a:gd name="connsiteX27" fmla="*/ 360084 w 5987116"/>
              <a:gd name="connsiteY27" fmla="*/ 4899221 h 5849000"/>
              <a:gd name="connsiteX28" fmla="*/ 327298 w 5987116"/>
              <a:gd name="connsiteY28" fmla="*/ 4845090 h 5849000"/>
              <a:gd name="connsiteX29" fmla="*/ 27659 w 5987116"/>
              <a:gd name="connsiteY29" fmla="*/ 4033848 h 5849000"/>
              <a:gd name="connsiteX30" fmla="*/ 104665 w 5987116"/>
              <a:gd name="connsiteY30" fmla="*/ 2844431 h 5849000"/>
              <a:gd name="connsiteX31" fmla="*/ 1625740 w 5987116"/>
              <a:gd name="connsiteY31" fmla="*/ 397747 h 5849000"/>
              <a:gd name="connsiteX32" fmla="*/ 1918263 w 5987116"/>
              <a:gd name="connsiteY32" fmla="*/ 141844 h 58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987116" h="5849000">
                <a:moveTo>
                  <a:pt x="5417951" y="0"/>
                </a:moveTo>
                <a:lnTo>
                  <a:pt x="5987116" y="0"/>
                </a:lnTo>
                <a:lnTo>
                  <a:pt x="5987116" y="519271"/>
                </a:lnTo>
                <a:lnTo>
                  <a:pt x="5970230" y="484760"/>
                </a:lnTo>
                <a:cubicBezTo>
                  <a:pt x="5927012" y="407877"/>
                  <a:pt x="5875609" y="337228"/>
                  <a:pt x="5816138" y="273469"/>
                </a:cubicBezTo>
                <a:cubicBezTo>
                  <a:pt x="5743229" y="195127"/>
                  <a:pt x="5658956" y="128150"/>
                  <a:pt x="5564602" y="72902"/>
                </a:cubicBezTo>
                <a:close/>
                <a:moveTo>
                  <a:pt x="2103288" y="0"/>
                </a:moveTo>
                <a:lnTo>
                  <a:pt x="4007733" y="0"/>
                </a:lnTo>
                <a:lnTo>
                  <a:pt x="3789321" y="68633"/>
                </a:lnTo>
                <a:cubicBezTo>
                  <a:pt x="3249081" y="262270"/>
                  <a:pt x="2710128" y="598079"/>
                  <a:pt x="2230361" y="1045826"/>
                </a:cubicBezTo>
                <a:lnTo>
                  <a:pt x="2230361" y="1045061"/>
                </a:lnTo>
                <a:cubicBezTo>
                  <a:pt x="1218596" y="1988970"/>
                  <a:pt x="720719" y="3227181"/>
                  <a:pt x="938778" y="4059770"/>
                </a:cubicBezTo>
                <a:cubicBezTo>
                  <a:pt x="953267" y="4116954"/>
                  <a:pt x="978426" y="4169562"/>
                  <a:pt x="1002825" y="4222933"/>
                </a:cubicBezTo>
                <a:cubicBezTo>
                  <a:pt x="1040948" y="4306802"/>
                  <a:pt x="1100418" y="4437181"/>
                  <a:pt x="1174373" y="4525623"/>
                </a:cubicBezTo>
                <a:cubicBezTo>
                  <a:pt x="1178186" y="4530961"/>
                  <a:pt x="1181998" y="4535535"/>
                  <a:pt x="1185813" y="4540874"/>
                </a:cubicBezTo>
                <a:cubicBezTo>
                  <a:pt x="1866675" y="5321616"/>
                  <a:pt x="3533379" y="4973942"/>
                  <a:pt x="4795988" y="3795964"/>
                </a:cubicBezTo>
                <a:cubicBezTo>
                  <a:pt x="4895868" y="3702946"/>
                  <a:pt x="4991172" y="3606115"/>
                  <a:pt x="5081142" y="3507760"/>
                </a:cubicBezTo>
                <a:lnTo>
                  <a:pt x="5422718" y="3092989"/>
                </a:lnTo>
                <a:cubicBezTo>
                  <a:pt x="5653739" y="2777909"/>
                  <a:pt x="5835010" y="2447389"/>
                  <a:pt x="5958169" y="2114940"/>
                </a:cubicBezTo>
                <a:lnTo>
                  <a:pt x="5987116" y="2030022"/>
                </a:lnTo>
                <a:lnTo>
                  <a:pt x="5987116" y="3813513"/>
                </a:lnTo>
                <a:lnTo>
                  <a:pt x="5927491" y="3888912"/>
                </a:lnTo>
                <a:cubicBezTo>
                  <a:pt x="5766913" y="4083121"/>
                  <a:pt x="5591218" y="4269825"/>
                  <a:pt x="5401369" y="4447093"/>
                </a:cubicBezTo>
                <a:cubicBezTo>
                  <a:pt x="4638160" y="5159216"/>
                  <a:pt x="3733138" y="5637269"/>
                  <a:pt x="2854802" y="5793570"/>
                </a:cubicBezTo>
                <a:cubicBezTo>
                  <a:pt x="2517040" y="5853804"/>
                  <a:pt x="2196813" y="5864479"/>
                  <a:pt x="1900223" y="5827880"/>
                </a:cubicBezTo>
                <a:cubicBezTo>
                  <a:pt x="1362699" y="5761547"/>
                  <a:pt x="902944" y="5540438"/>
                  <a:pt x="562132" y="5174465"/>
                </a:cubicBezTo>
                <a:cubicBezTo>
                  <a:pt x="561368" y="5173702"/>
                  <a:pt x="560605" y="5172940"/>
                  <a:pt x="560605" y="5172940"/>
                </a:cubicBezTo>
                <a:cubicBezTo>
                  <a:pt x="483599" y="5089833"/>
                  <a:pt x="418791" y="4996814"/>
                  <a:pt x="360084" y="4899221"/>
                </a:cubicBezTo>
                <a:lnTo>
                  <a:pt x="327298" y="4845090"/>
                </a:lnTo>
                <a:cubicBezTo>
                  <a:pt x="177861" y="4595770"/>
                  <a:pt x="70355" y="4321288"/>
                  <a:pt x="27659" y="4033848"/>
                </a:cubicBezTo>
                <a:cubicBezTo>
                  <a:pt x="-26477" y="3668636"/>
                  <a:pt x="-1316" y="3267589"/>
                  <a:pt x="104665" y="2844431"/>
                </a:cubicBezTo>
                <a:cubicBezTo>
                  <a:pt x="321960" y="1978296"/>
                  <a:pt x="862533" y="1109870"/>
                  <a:pt x="1625740" y="397747"/>
                </a:cubicBezTo>
                <a:cubicBezTo>
                  <a:pt x="1721142" y="308732"/>
                  <a:pt x="1818759" y="223373"/>
                  <a:pt x="1918263" y="141844"/>
                </a:cubicBez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F35DDC34-7EA8-60BA-F4C2-8F9FFFE881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7188" y="0"/>
            <a:ext cx="5754812" cy="5614068"/>
          </a:xfrm>
          <a:custGeom>
            <a:avLst/>
            <a:gdLst>
              <a:gd name="connsiteX0" fmla="*/ 2231174 w 5754812"/>
              <a:gd name="connsiteY0" fmla="*/ 0 h 5614068"/>
              <a:gd name="connsiteX1" fmla="*/ 5754812 w 5754812"/>
              <a:gd name="connsiteY1" fmla="*/ 0 h 5614068"/>
              <a:gd name="connsiteX2" fmla="*/ 5754812 w 5754812"/>
              <a:gd name="connsiteY2" fmla="*/ 3376033 h 5614068"/>
              <a:gd name="connsiteX3" fmla="*/ 5659696 w 5754812"/>
              <a:gd name="connsiteY3" fmla="*/ 3520151 h 5614068"/>
              <a:gd name="connsiteX4" fmla="*/ 4945960 w 5754812"/>
              <a:gd name="connsiteY4" fmla="*/ 4332965 h 5614068"/>
              <a:gd name="connsiteX5" fmla="*/ 498611 w 5754812"/>
              <a:gd name="connsiteY5" fmla="*/ 4993580 h 5614068"/>
              <a:gd name="connsiteX6" fmla="*/ 1502674 w 5754812"/>
              <a:gd name="connsiteY6" fmla="*/ 571241 h 5614068"/>
              <a:gd name="connsiteX7" fmla="*/ 2049462 w 5754812"/>
              <a:gd name="connsiteY7" fmla="*/ 123788 h 561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54812" h="5614068">
                <a:moveTo>
                  <a:pt x="2231174" y="0"/>
                </a:moveTo>
                <a:lnTo>
                  <a:pt x="5754812" y="0"/>
                </a:lnTo>
                <a:lnTo>
                  <a:pt x="5754812" y="3376033"/>
                </a:lnTo>
                <a:lnTo>
                  <a:pt x="5659696" y="3520151"/>
                </a:lnTo>
                <a:cubicBezTo>
                  <a:pt x="5457996" y="3804041"/>
                  <a:pt x="5219396" y="4078011"/>
                  <a:pt x="4945960" y="4332965"/>
                </a:cubicBezTo>
                <a:cubicBezTo>
                  <a:pt x="3440594" y="5736584"/>
                  <a:pt x="1449449" y="6032352"/>
                  <a:pt x="498611" y="4993580"/>
                </a:cubicBezTo>
                <a:cubicBezTo>
                  <a:pt x="-452227" y="3954808"/>
                  <a:pt x="-2693" y="1974859"/>
                  <a:pt x="1502674" y="571241"/>
                </a:cubicBezTo>
                <a:cubicBezTo>
                  <a:pt x="1679084" y="406754"/>
                  <a:pt x="1862165" y="257482"/>
                  <a:pt x="2049462" y="12378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pictogram below to add an image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694A93-FC7F-93CA-2BF0-A17B77B24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5522496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C5B065FB-92E4-97CE-2DD1-C2393278B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9" y="2352299"/>
            <a:ext cx="4987545" cy="541421"/>
          </a:xfrm>
        </p:spPr>
        <p:txBody>
          <a:bodyPr/>
          <a:lstStyle>
            <a:lvl1pPr marL="0" indent="0">
              <a:buClr>
                <a:schemeClr val="bg2"/>
              </a:buClr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Name + Last name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A367B34F-2365-D4C4-CA80-D6F37B06A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139" y="2918539"/>
            <a:ext cx="4987545" cy="312068"/>
          </a:xfrm>
        </p:spPr>
        <p:txBody>
          <a:bodyPr/>
          <a:lstStyle>
            <a:lvl1pPr marL="0" indent="0">
              <a:buClr>
                <a:schemeClr val="bg2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Job title</a:t>
            </a:r>
          </a:p>
        </p:txBody>
      </p:sp>
      <p:grpSp>
        <p:nvGrpSpPr>
          <p:cNvPr id="15" name="INSTRUCTION">
            <a:extLst>
              <a:ext uri="{FF2B5EF4-FFF2-40B4-BE49-F238E27FC236}">
                <a16:creationId xmlns:a16="http://schemas.microsoft.com/office/drawing/2014/main" id="{4CBC7C30-EBBC-F257-B777-EFB7C361A71F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54266DC-7515-92BF-521F-49308757751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2AF64C1-D59B-DEB7-0F20-FB1571F57D51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49A28A2-F80F-9905-1F04-C10787856F6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57DA3F1-D441-C877-70B2-51B5F7C749F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654406A1-B8E3-B354-F0B0-F381025578D6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44A307FE-8150-944C-37D5-2A54B826AB5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Ovaal 76">
                <a:extLst>
                  <a:ext uri="{FF2B5EF4-FFF2-40B4-BE49-F238E27FC236}">
                    <a16:creationId xmlns:a16="http://schemas.microsoft.com/office/drawing/2014/main" id="{E8ECD898-572C-A474-6465-7EABD37BB7B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Vrije vorm: vorm 77">
                <a:extLst>
                  <a:ext uri="{FF2B5EF4-FFF2-40B4-BE49-F238E27FC236}">
                    <a16:creationId xmlns:a16="http://schemas.microsoft.com/office/drawing/2014/main" id="{D987437C-7337-BC65-EECD-BC6935EA98D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Rechthoek: afgeronde hoeken 78">
                <a:extLst>
                  <a:ext uri="{FF2B5EF4-FFF2-40B4-BE49-F238E27FC236}">
                    <a16:creationId xmlns:a16="http://schemas.microsoft.com/office/drawing/2014/main" id="{CE69DADB-0312-85D6-2141-519193ECC38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EB1E8452-96D7-4D93-B1AA-0B21598E1C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93F28BEE-0BCC-68C0-22E0-525BACDE3646}"/>
                  </a:ext>
                </a:extLst>
              </p:cNvPr>
              <p:cNvCxnSpPr>
                <a:cxnSpLocks/>
                <a:stCxn id="7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ECEC3FEB-5891-8E21-366A-03D8E991AA9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35BDD18-3533-577F-9FFB-52C34048E3C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94354C68-1C48-07AB-AB5D-75F150FCA29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99F09866-0BDC-CFA7-FE32-574B7FAB481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42E2A3DF-FE57-870F-FBF3-86E3C3CF9D0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5" name="Gelijkbenige driehoek 74">
                <a:extLst>
                  <a:ext uri="{FF2B5EF4-FFF2-40B4-BE49-F238E27FC236}">
                    <a16:creationId xmlns:a16="http://schemas.microsoft.com/office/drawing/2014/main" id="{2275D171-B224-EED3-F390-758AB547361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C6BCD6C3-8E9E-DD2E-CE4D-73535BB1B1A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422CDF3E-67F5-966D-699A-E71286CE9D06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8" name="ICOON_info">
              <a:extLst>
                <a:ext uri="{FF2B5EF4-FFF2-40B4-BE49-F238E27FC236}">
                  <a16:creationId xmlns:a16="http://schemas.microsoft.com/office/drawing/2014/main" id="{524BD04A-ED37-204F-1207-1F09D5E1D6F0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F4C4ECDD-56F1-7606-2DE4-9EA12F2164E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Graphic 163" descr="Informatie">
                <a:extLst>
                  <a:ext uri="{FF2B5EF4-FFF2-40B4-BE49-F238E27FC236}">
                    <a16:creationId xmlns:a16="http://schemas.microsoft.com/office/drawing/2014/main" id="{0DD8A485-FF08-0B9A-81EE-382587958C7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AB0B1B98-58FD-62C7-A9CE-8362A715C4E3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EDBCC6CD-EC46-4F56-E45D-A84A6B7CF550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8B061BE0-718A-BC94-9FD2-6556BB5C42E9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5" name="Groep 54">
                <a:extLst>
                  <a:ext uri="{FF2B5EF4-FFF2-40B4-BE49-F238E27FC236}">
                    <a16:creationId xmlns:a16="http://schemas.microsoft.com/office/drawing/2014/main" id="{70FEB767-DFE7-F707-BAA6-E5A0CFE2B2A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F15898F2-3FAA-6E1D-70C5-246D3541410D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5" name="Groep 64">
                    <a:extLst>
                      <a:ext uri="{FF2B5EF4-FFF2-40B4-BE49-F238E27FC236}">
                        <a16:creationId xmlns:a16="http://schemas.microsoft.com/office/drawing/2014/main" id="{5E6A3411-FE00-5DE7-9217-3EA386993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8" name="Rechthoek 67">
                      <a:extLst>
                        <a:ext uri="{FF2B5EF4-FFF2-40B4-BE49-F238E27FC236}">
                          <a16:creationId xmlns:a16="http://schemas.microsoft.com/office/drawing/2014/main" id="{438C712D-89F4-A3E6-7D1A-01E697F8E6A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7047F407-44AF-4007-3C9E-305E447378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0" name="Ovaal 69">
                      <a:extLst>
                        <a:ext uri="{FF2B5EF4-FFF2-40B4-BE49-F238E27FC236}">
                          <a16:creationId xmlns:a16="http://schemas.microsoft.com/office/drawing/2014/main" id="{8A928F3C-5995-2968-4D7C-2B03553AC8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6" name="Afbeelding 65">
                    <a:extLst>
                      <a:ext uri="{FF2B5EF4-FFF2-40B4-BE49-F238E27FC236}">
                        <a16:creationId xmlns:a16="http://schemas.microsoft.com/office/drawing/2014/main" id="{38FD1B65-959F-9BEE-AF92-FE4BB455DA9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7" name="Afbeelding 66">
                    <a:extLst>
                      <a:ext uri="{FF2B5EF4-FFF2-40B4-BE49-F238E27FC236}">
                        <a16:creationId xmlns:a16="http://schemas.microsoft.com/office/drawing/2014/main" id="{55B47487-9123-741A-0FA5-254F489136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B511DB81-4BBC-73A3-EBF3-167E5B1DCE8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EFCB90A8-CB0C-4762-F012-F22BAE80A5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06606508-3797-E8E3-09D2-DBC20BBBA5B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C0DC094C-585D-867A-B27F-6EC1ADF859F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E750C07-6D19-91FB-CABA-DF4E721998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B8D9ADF4-A0FA-4572-B07D-BA6ABA55C96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CB36519C-9050-ACC5-7D8B-C8D89A19CE4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F092E77F-AC90-C137-49A6-B90DF8B11C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71218BF9-FFE3-81C9-E795-881819F8AE07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05186442-011B-ADAF-279D-92B57128820B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FD88C31A-7020-7D89-D56C-8CE74D9D329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2360BF35-5F00-ADDE-25F1-4E1132F09A1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4B9F88AD-E83C-EA32-9CEA-E1CE7A15F06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9" name="Rechthoek: afgeronde hoeken 48">
                  <a:extLst>
                    <a:ext uri="{FF2B5EF4-FFF2-40B4-BE49-F238E27FC236}">
                      <a16:creationId xmlns:a16="http://schemas.microsoft.com/office/drawing/2014/main" id="{BC57B56F-F5BA-2C0E-16F9-F76B9ABACAE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41FC3056-39D6-1D68-2AB3-70F556DFC34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D42FCE26-37BE-2304-69AD-18C44401FA4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88A4B0E2-446D-7840-D9D2-BD294E73FFB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667EDBDE-C839-0BAF-07D0-81DEEA656B2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FA533756-05BB-A51D-6DB9-C694D658010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FEAB3487-F017-C120-20EA-06B0FB976FB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1" name="Groep 40">
                  <a:extLst>
                    <a:ext uri="{FF2B5EF4-FFF2-40B4-BE49-F238E27FC236}">
                      <a16:creationId xmlns:a16="http://schemas.microsoft.com/office/drawing/2014/main" id="{4EAAC7A4-2324-D1A1-B195-8C3E89606F8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3" name="Rechthoek: afgeronde hoeken 42">
                    <a:extLst>
                      <a:ext uri="{FF2B5EF4-FFF2-40B4-BE49-F238E27FC236}">
                        <a16:creationId xmlns:a16="http://schemas.microsoft.com/office/drawing/2014/main" id="{6B5CD383-A4EC-E34F-0208-1911BC2FCD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1DF27758-A6CB-F7D8-7157-BA7F27052D8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C60454DE-DD69-A1DD-248F-FADF371971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353C51C9-A410-126B-E36E-E2EB19532B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E3E72CA3-8CB6-5B9C-F1B3-1F4CA4FA86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15B49E1C-775B-2393-5AC7-445CA1C601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2" name="Boog 41">
                  <a:extLst>
                    <a:ext uri="{FF2B5EF4-FFF2-40B4-BE49-F238E27FC236}">
                      <a16:creationId xmlns:a16="http://schemas.microsoft.com/office/drawing/2014/main" id="{B8EB1441-F252-2160-28EB-6D7DE55138AE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63505559-3B6E-1740-4169-D65F8CA6C2F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059EA485-6C91-C73D-E8CE-8D677065EED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2AB46A63-EBAF-CD20-B7F3-9E2CF5271A8F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15" name="INSTRUCTION">
            <a:extLst>
              <a:ext uri="{FF2B5EF4-FFF2-40B4-BE49-F238E27FC236}">
                <a16:creationId xmlns:a16="http://schemas.microsoft.com/office/drawing/2014/main" id="{BDFE63A1-E0B9-DA90-4998-78E20E50748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16" name="Rechthoek 215">
              <a:extLst>
                <a:ext uri="{FF2B5EF4-FFF2-40B4-BE49-F238E27FC236}">
                  <a16:creationId xmlns:a16="http://schemas.microsoft.com/office/drawing/2014/main" id="{2A858D69-E3B6-1CDA-1CA7-7A96B08059D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17" name="Rechthoek 216">
              <a:extLst>
                <a:ext uri="{FF2B5EF4-FFF2-40B4-BE49-F238E27FC236}">
                  <a16:creationId xmlns:a16="http://schemas.microsoft.com/office/drawing/2014/main" id="{7DE714C2-3519-BF00-97D5-ECC00C86769A}"/>
                </a:ext>
              </a:extLst>
            </p:cNvPr>
            <p:cNvSpPr/>
            <p:nvPr userDrawn="1"/>
          </p:nvSpPr>
          <p:spPr>
            <a:xfrm>
              <a:off x="-3786165" y="1610437"/>
              <a:ext cx="3593091" cy="3158052"/>
            </a:xfrm>
            <a:prstGeom prst="rect">
              <a:avLst/>
            </a:prstGeom>
            <a:solidFill>
              <a:srgbClr val="384C8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Ovaal 217">
              <a:extLst>
                <a:ext uri="{FF2B5EF4-FFF2-40B4-BE49-F238E27FC236}">
                  <a16:creationId xmlns:a16="http://schemas.microsoft.com/office/drawing/2014/main" id="{EE98AFDE-AECF-6EC6-0D1B-6D97389248A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9" name="Rechthoek 218">
              <a:extLst>
                <a:ext uri="{FF2B5EF4-FFF2-40B4-BE49-F238E27FC236}">
                  <a16:creationId xmlns:a16="http://schemas.microsoft.com/office/drawing/2014/main" id="{2322C692-FBA5-C8D8-3292-645983BECF6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220" name="Ovaal 219">
              <a:extLst>
                <a:ext uri="{FF2B5EF4-FFF2-40B4-BE49-F238E27FC236}">
                  <a16:creationId xmlns:a16="http://schemas.microsoft.com/office/drawing/2014/main" id="{4C4640BC-A1B4-581E-8BBC-3438EFC314E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1" name="Rechthoek 220">
              <a:extLst>
                <a:ext uri="{FF2B5EF4-FFF2-40B4-BE49-F238E27FC236}">
                  <a16:creationId xmlns:a16="http://schemas.microsoft.com/office/drawing/2014/main" id="{60BC61D6-A1F4-8914-72E0-6E295242E67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Choose from:</a:t>
              </a:r>
            </a:p>
          </p:txBody>
        </p:sp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A9E18EFA-051F-C681-83DD-FCE6C98FD55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23" name="Ovaal 222">
              <a:extLst>
                <a:ext uri="{FF2B5EF4-FFF2-40B4-BE49-F238E27FC236}">
                  <a16:creationId xmlns:a16="http://schemas.microsoft.com/office/drawing/2014/main" id="{D292E26F-BDA4-D017-6AC7-2AE8C656EB7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2D0D8DCF-BB2E-5AA5-07A8-38806079D82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25" name="Ovaal 224">
              <a:extLst>
                <a:ext uri="{FF2B5EF4-FFF2-40B4-BE49-F238E27FC236}">
                  <a16:creationId xmlns:a16="http://schemas.microsoft.com/office/drawing/2014/main" id="{4D897F17-472D-8D44-7E6D-0995CB6B749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04A4F250-4482-4541-EF7C-AE9B6EA134D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CDCA787B-39BF-2040-7A29-4FD9074D953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8" name="Rechthoek 227">
              <a:extLst>
                <a:ext uri="{FF2B5EF4-FFF2-40B4-BE49-F238E27FC236}">
                  <a16:creationId xmlns:a16="http://schemas.microsoft.com/office/drawing/2014/main" id="{2392C0F9-0BE0-AA9B-921F-CE00F2ADDD9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bg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3F388BD1-CE9B-6093-929C-F207B3D6DED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8D3B8FAB-AC21-DF36-C2B7-841185BC8CB8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31" name="Ovaal 230">
              <a:extLst>
                <a:ext uri="{FF2B5EF4-FFF2-40B4-BE49-F238E27FC236}">
                  <a16:creationId xmlns:a16="http://schemas.microsoft.com/office/drawing/2014/main" id="{3C2A677C-5D3C-C003-483D-621A6E641E1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2" name="Rechthoek 231">
              <a:extLst>
                <a:ext uri="{FF2B5EF4-FFF2-40B4-BE49-F238E27FC236}">
                  <a16:creationId xmlns:a16="http://schemas.microsoft.com/office/drawing/2014/main" id="{FA247F1D-C64B-0124-F3D6-40E081F0427A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33" name="Ovaal 232">
              <a:extLst>
                <a:ext uri="{FF2B5EF4-FFF2-40B4-BE49-F238E27FC236}">
                  <a16:creationId xmlns:a16="http://schemas.microsoft.com/office/drawing/2014/main" id="{923830D8-6486-5524-8729-870A17E9BD0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34" name="Rechthoek 233">
              <a:extLst>
                <a:ext uri="{FF2B5EF4-FFF2-40B4-BE49-F238E27FC236}">
                  <a16:creationId xmlns:a16="http://schemas.microsoft.com/office/drawing/2014/main" id="{CE213DBB-0FDA-5017-A783-CA36BCC76F6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235" name="Ovaal 234">
              <a:extLst>
                <a:ext uri="{FF2B5EF4-FFF2-40B4-BE49-F238E27FC236}">
                  <a16:creationId xmlns:a16="http://schemas.microsoft.com/office/drawing/2014/main" id="{609F78E0-0270-2F36-A205-187083E4854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36" name="Rechthoek 235">
              <a:extLst>
                <a:ext uri="{FF2B5EF4-FFF2-40B4-BE49-F238E27FC236}">
                  <a16:creationId xmlns:a16="http://schemas.microsoft.com/office/drawing/2014/main" id="{97A90038-5590-5601-CD44-92064DAE068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461B31F5-6973-0426-7EE3-B3FECBF7E72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238" name="ICOON_info">
              <a:extLst>
                <a:ext uri="{FF2B5EF4-FFF2-40B4-BE49-F238E27FC236}">
                  <a16:creationId xmlns:a16="http://schemas.microsoft.com/office/drawing/2014/main" id="{E3061F7B-09F5-7F97-EBF9-55A4BFF1EDB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0" name="Ovaal 279">
                <a:extLst>
                  <a:ext uri="{FF2B5EF4-FFF2-40B4-BE49-F238E27FC236}">
                    <a16:creationId xmlns:a16="http://schemas.microsoft.com/office/drawing/2014/main" id="{871B01B6-3209-5AAD-7921-2F5C4825C29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1" name="Graphic 163" descr="Informatie">
                <a:extLst>
                  <a:ext uri="{FF2B5EF4-FFF2-40B4-BE49-F238E27FC236}">
                    <a16:creationId xmlns:a16="http://schemas.microsoft.com/office/drawing/2014/main" id="{61E956D8-FF63-2D85-666F-B3886A9AAD2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9" name="VOORBEELD">
              <a:extLst>
                <a:ext uri="{FF2B5EF4-FFF2-40B4-BE49-F238E27FC236}">
                  <a16:creationId xmlns:a16="http://schemas.microsoft.com/office/drawing/2014/main" id="{EA1B1B38-1FAD-5041-D1B3-3F4BA5EB450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FC2F1DD-675A-B9BB-D232-E2E058CB3BB2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41" name="Rechthoek 240">
                <a:extLst>
                  <a:ext uri="{FF2B5EF4-FFF2-40B4-BE49-F238E27FC236}">
                    <a16:creationId xmlns:a16="http://schemas.microsoft.com/office/drawing/2014/main" id="{608EED72-92A3-09BD-BD4F-D0E9F8F31D7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7A24B55C-455E-DBA2-FB93-5C08ABBE9F1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3" name="Groep 272">
                  <a:extLst>
                    <a:ext uri="{FF2B5EF4-FFF2-40B4-BE49-F238E27FC236}">
                      <a16:creationId xmlns:a16="http://schemas.microsoft.com/office/drawing/2014/main" id="{08D1BEBB-A3D6-B397-7A57-8D3DE09A41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5" name="Rechte verbindingslijn 274">
                    <a:extLst>
                      <a:ext uri="{FF2B5EF4-FFF2-40B4-BE49-F238E27FC236}">
                        <a16:creationId xmlns:a16="http://schemas.microsoft.com/office/drawing/2014/main" id="{5F56323C-BABC-AD5D-138E-D5CED3D9FD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275">
                    <a:extLst>
                      <a:ext uri="{FF2B5EF4-FFF2-40B4-BE49-F238E27FC236}">
                        <a16:creationId xmlns:a16="http://schemas.microsoft.com/office/drawing/2014/main" id="{101DA9CF-B7E8-168A-ED0C-DF97C87986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053C12D2-6B18-2483-8DC4-7FB3AD7538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4E26E73F-B10C-700E-C4F8-4A6315DF08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9" name="Rechte verbindingslijn 278">
                    <a:extLst>
                      <a:ext uri="{FF2B5EF4-FFF2-40B4-BE49-F238E27FC236}">
                        <a16:creationId xmlns:a16="http://schemas.microsoft.com/office/drawing/2014/main" id="{17D4A66C-8107-651A-B608-1B8CE4073B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4" name="Pijl: rechts 273">
                  <a:extLst>
                    <a:ext uri="{FF2B5EF4-FFF2-40B4-BE49-F238E27FC236}">
                      <a16:creationId xmlns:a16="http://schemas.microsoft.com/office/drawing/2014/main" id="{BC6BC940-E8E5-D012-C95D-D6127BE3FB0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11CC95CC-9E59-2FFC-8FB2-4C88E2BDC8D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6" name="Groep 265">
                  <a:extLst>
                    <a:ext uri="{FF2B5EF4-FFF2-40B4-BE49-F238E27FC236}">
                      <a16:creationId xmlns:a16="http://schemas.microsoft.com/office/drawing/2014/main" id="{4B27903B-7A5D-9CDF-30E5-6626A459C30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8" name="Rechte verbindingslijn 267">
                    <a:extLst>
                      <a:ext uri="{FF2B5EF4-FFF2-40B4-BE49-F238E27FC236}">
                        <a16:creationId xmlns:a16="http://schemas.microsoft.com/office/drawing/2014/main" id="{AA12A458-E66C-ED17-3A4C-C1E49C7735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9" name="Rechte verbindingslijn 268">
                    <a:extLst>
                      <a:ext uri="{FF2B5EF4-FFF2-40B4-BE49-F238E27FC236}">
                        <a16:creationId xmlns:a16="http://schemas.microsoft.com/office/drawing/2014/main" id="{D93452D0-56A1-9973-260C-3F13FB3C1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269">
                    <a:extLst>
                      <a:ext uri="{FF2B5EF4-FFF2-40B4-BE49-F238E27FC236}">
                        <a16:creationId xmlns:a16="http://schemas.microsoft.com/office/drawing/2014/main" id="{E0FD32C9-4347-1668-0859-B7E438B9AE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1" name="Rechte verbindingslijn 270">
                    <a:extLst>
                      <a:ext uri="{FF2B5EF4-FFF2-40B4-BE49-F238E27FC236}">
                        <a16:creationId xmlns:a16="http://schemas.microsoft.com/office/drawing/2014/main" id="{0EA41660-4338-E155-640D-BC0CE2472A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2" name="Rechte verbindingslijn 271">
                    <a:extLst>
                      <a:ext uri="{FF2B5EF4-FFF2-40B4-BE49-F238E27FC236}">
                        <a16:creationId xmlns:a16="http://schemas.microsoft.com/office/drawing/2014/main" id="{B4571883-A3A4-2899-44EE-FDC2C4EA34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7" name="Pijl: rechts 266">
                  <a:extLst>
                    <a:ext uri="{FF2B5EF4-FFF2-40B4-BE49-F238E27FC236}">
                      <a16:creationId xmlns:a16="http://schemas.microsoft.com/office/drawing/2014/main" id="{04862AA4-092D-FA9D-3A5D-FF81D1F7D5D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C5FA828B-9A0E-4279-6912-6E78F996CD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96ABB24E-02C4-8965-5886-6BD69D63702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46" name="Rechthoek 245">
                <a:extLst>
                  <a:ext uri="{FF2B5EF4-FFF2-40B4-BE49-F238E27FC236}">
                    <a16:creationId xmlns:a16="http://schemas.microsoft.com/office/drawing/2014/main" id="{1289AAF6-00C2-ED97-B22C-FE10179EFF9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939004CC-003E-F622-773F-0500D150295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248" name="Groep 247">
                <a:extLst>
                  <a:ext uri="{FF2B5EF4-FFF2-40B4-BE49-F238E27FC236}">
                    <a16:creationId xmlns:a16="http://schemas.microsoft.com/office/drawing/2014/main" id="{84BF7CD6-0AB2-0E1F-94A4-286978B1BABA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19FD1DF4-CDE3-8E53-C004-55417952EB0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7F31E948-9FFF-167B-1AAC-3519FFBB6CB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1" name="Rechte verbindingslijn 260">
                    <a:extLst>
                      <a:ext uri="{FF2B5EF4-FFF2-40B4-BE49-F238E27FC236}">
                        <a16:creationId xmlns:a16="http://schemas.microsoft.com/office/drawing/2014/main" id="{6FB53009-E77C-91F8-ED70-DCE2B3B0E1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922B859D-B7CE-3229-C5E3-16C053CE92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B8B308BD-4C0E-21B4-105E-356338AAC3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9D11226C-4DF3-140E-688B-E34BF891DE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264">
                    <a:extLst>
                      <a:ext uri="{FF2B5EF4-FFF2-40B4-BE49-F238E27FC236}">
                        <a16:creationId xmlns:a16="http://schemas.microsoft.com/office/drawing/2014/main" id="{4B0E44C8-3009-B12C-56D4-AD6DF954E0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0" name="Pijl: rechts 259">
                  <a:extLst>
                    <a:ext uri="{FF2B5EF4-FFF2-40B4-BE49-F238E27FC236}">
                      <a16:creationId xmlns:a16="http://schemas.microsoft.com/office/drawing/2014/main" id="{A4C2B052-9159-3E04-EF09-721FAC810F6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4587EB67-E1E5-35E1-BFB9-EC701714878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758BF6AB-892C-EB40-3708-42AAC3A895C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1" name="Groep 250">
                  <a:extLst>
                    <a:ext uri="{FF2B5EF4-FFF2-40B4-BE49-F238E27FC236}">
                      <a16:creationId xmlns:a16="http://schemas.microsoft.com/office/drawing/2014/main" id="{41E9C47B-86AD-F2CD-AFCC-53BF5134C17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5CBF9AA2-D368-0D97-F5D4-A8014C8E39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EF8480F9-3CDC-FE28-650A-6DB8314CEF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93B1ABDC-8EDC-7AB8-DCB4-380CFB61F5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AE8995EC-04B5-F7EF-E209-F5406F0687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67238C23-9F85-BE66-E3C9-518CE0A72A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2" name="Pijl: rechts 251">
                  <a:extLst>
                    <a:ext uri="{FF2B5EF4-FFF2-40B4-BE49-F238E27FC236}">
                      <a16:creationId xmlns:a16="http://schemas.microsoft.com/office/drawing/2014/main" id="{900BDE2E-5BFE-D8A6-E135-19A51769385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849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(ring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79BE8C48-7715-6103-B841-EE201A667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76" r="34434" b="44473"/>
          <a:stretch/>
        </p:blipFill>
        <p:spPr>
          <a:xfrm>
            <a:off x="0" y="0"/>
            <a:ext cx="12192001" cy="6168443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D64E01A-999E-D439-04D9-8CC2D7888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5350" r="6885"/>
          <a:stretch/>
        </p:blipFill>
        <p:spPr>
          <a:xfrm>
            <a:off x="5018567" y="340243"/>
            <a:ext cx="7173433" cy="388088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302CBE1-9C12-4E5F-F978-F5EC1485A7A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990ADF-91B8-4E79-82C1-A3A57F190D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3603583"/>
            <a:ext cx="4987545" cy="2229241"/>
          </a:xfrm>
        </p:spPr>
        <p:txBody>
          <a:bodyPr/>
          <a:lstStyle>
            <a:lvl1pPr marL="174625" marR="0" indent="-17462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marL="174625" marR="0" lvl="0" indent="-174625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&lt;Enter activities&gt;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EB6E45-60F3-F853-8DAD-FBEA3B191EC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F223DC0-38CF-9D95-D1B4-77D72827C6E1}"/>
              </a:ext>
            </a:extLst>
          </p:cNvPr>
          <p:cNvSpPr/>
          <p:nvPr userDrawn="1"/>
        </p:nvSpPr>
        <p:spPr>
          <a:xfrm>
            <a:off x="0" y="-425941"/>
            <a:ext cx="161056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Introduction (rings)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694A93-FC7F-93CA-2BF0-A17B77B24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5522496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C5B065FB-92E4-97CE-2DD1-C2393278B1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9139" y="2352299"/>
            <a:ext cx="4987545" cy="541421"/>
          </a:xfrm>
        </p:spPr>
        <p:txBody>
          <a:bodyPr/>
          <a:lstStyle>
            <a:lvl1pPr marL="0" indent="0">
              <a:buClr>
                <a:schemeClr val="bg2"/>
              </a:buClr>
              <a:buNone/>
              <a:defRPr sz="4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Name + Last name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A367B34F-2365-D4C4-CA80-D6F37B06AF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9139" y="2918539"/>
            <a:ext cx="4987545" cy="312068"/>
          </a:xfrm>
        </p:spPr>
        <p:txBody>
          <a:bodyPr/>
          <a:lstStyle>
            <a:lvl1pPr marL="0" indent="0">
              <a:buClr>
                <a:schemeClr val="bg2"/>
              </a:buClr>
              <a:buNone/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Job title</a:t>
            </a:r>
          </a:p>
        </p:txBody>
      </p:sp>
      <p:pic>
        <p:nvPicPr>
          <p:cNvPr id="17" name="Afbeelding 16" hidden="1">
            <a:extLst>
              <a:ext uri="{FF2B5EF4-FFF2-40B4-BE49-F238E27FC236}">
                <a16:creationId xmlns:a16="http://schemas.microsoft.com/office/drawing/2014/main" id="{E127C387-0482-C352-2946-A87A2D5DA9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702" y="0"/>
            <a:ext cx="6280298" cy="3866943"/>
          </a:xfrm>
          <a:prstGeom prst="rect">
            <a:avLst/>
          </a:prstGeom>
          <a:noFill/>
        </p:spPr>
      </p:pic>
      <p:grpSp>
        <p:nvGrpSpPr>
          <p:cNvPr id="13" name="INSTRUCTION">
            <a:extLst>
              <a:ext uri="{FF2B5EF4-FFF2-40B4-BE49-F238E27FC236}">
                <a16:creationId xmlns:a16="http://schemas.microsoft.com/office/drawing/2014/main" id="{A3F54BD9-496F-DB29-11C1-81A477B45AE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E86A9B5-9505-3A69-43A5-78967FF1AD3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EA603D6-A632-EA00-24ED-95A074BA80B0}"/>
                </a:ext>
              </a:extLst>
            </p:cNvPr>
            <p:cNvSpPr/>
            <p:nvPr userDrawn="1"/>
          </p:nvSpPr>
          <p:spPr>
            <a:xfrm>
              <a:off x="-3786165" y="1610437"/>
              <a:ext cx="3593091" cy="3158052"/>
            </a:xfrm>
            <a:prstGeom prst="rect">
              <a:avLst/>
            </a:prstGeom>
            <a:solidFill>
              <a:srgbClr val="384C8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4430C52C-6689-C9D1-AA13-F783A6F57E7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B79F9C6E-857F-EDA2-80AD-D8E5EFA16BE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1AD68A87-892E-925D-D4C6-2DB876C51AC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B785C55-4203-0DF8-A03C-C885F36B119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Choose from: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108EE3C-B492-78FF-4286-7425ECAAA14B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6E76D818-58CE-8F74-484A-2C942996ADC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F8BAE1A-2F24-C05A-81DF-C962898E48A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49945AA1-09D7-409C-57F8-08530514C72F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C846544-8E93-02A2-0CB4-2E2B5A141D5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C1176E8E-2D6E-C306-59CD-365296D6466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D884FAAD-A164-64B0-F3EC-0D36DFFC708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bg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92DE1532-2F1A-B996-34F1-11B53853F85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506B734-23BD-F95B-E7C2-1C10061D5CC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47945B20-5A30-F3E3-1BC9-FF1EDCA497D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767EE35C-8C18-19E1-8142-573E2662501E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3CFCE327-08CA-9B9E-7452-DBE47102F2B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3B850A80-3080-CEE5-172C-0F48C11E842D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474D0B68-5511-41EC-711F-5BA0241F8D4A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BB2AA8C5-2F2C-A1AA-54D0-9F13D316B10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AA600582-5A8A-3DFB-D9A4-55B0EB76C987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7" name="ICOON_info">
              <a:extLst>
                <a:ext uri="{FF2B5EF4-FFF2-40B4-BE49-F238E27FC236}">
                  <a16:creationId xmlns:a16="http://schemas.microsoft.com/office/drawing/2014/main" id="{BF6CB202-B162-E84B-5CD1-A2C52EF9355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F00CBA2F-B339-2088-ABDD-87ABF532AFB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raphic 163" descr="Informatie">
                <a:extLst>
                  <a:ext uri="{FF2B5EF4-FFF2-40B4-BE49-F238E27FC236}">
                    <a16:creationId xmlns:a16="http://schemas.microsoft.com/office/drawing/2014/main" id="{061C61FD-2CD2-581C-8E98-92E4C7E9A32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VOORBEELD">
              <a:extLst>
                <a:ext uri="{FF2B5EF4-FFF2-40B4-BE49-F238E27FC236}">
                  <a16:creationId xmlns:a16="http://schemas.microsoft.com/office/drawing/2014/main" id="{CC2B6EDE-06C2-B087-7630-25287368FF3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DF756767-F0E4-AF60-2C27-7E367FBD60F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D88BE607-B298-2AC0-27F8-38128EE57BC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63F60C86-CA5A-9A6B-7DCF-5FA1A77E02D0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B379485F-D99F-4D84-F598-DF3AD0D6D54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8590F615-CF58-67F2-4273-3FCE20DA97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284FB7E3-C82F-255B-C28A-F4292239AF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0559681D-DC73-40ED-AFCB-882DA61F48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9E697234-C4D5-FE03-052E-98C1B5D384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D1A98555-877F-AA20-FCDE-5B444EE8DF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DCAAC367-79AE-97FC-3D2F-703C1D61CDF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CF7E91A4-E877-8222-B071-3A27BD8FBB4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1DF02570-FF0F-7E3C-8A1B-890FE95D153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FC9E5A34-886B-55EF-BA13-DA84FE726D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4BE8DB51-6791-0538-F9A6-145A3EFA4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9CEB784-F106-15A6-1FC8-F17ED21CC4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AB53E738-A20C-D799-AA74-52DEEC337C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4B35C6BE-6E14-5FBF-7961-855EF649BE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CF58F624-2C4A-E408-2AFD-4B4EC16018A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177A535D-C2D6-41C9-983D-F4A64330227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D1F76A8E-60B7-CB24-F0E9-68CCFC612C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54FD4DCF-2CA1-2703-6CFD-22D5C65268B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E8C344CB-5713-7B20-A645-95EB686E101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AE3FB7B1-AEF1-A7B9-4ABE-6BF0307807E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575E5E05-2810-97F7-9310-2E5B530D49F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B30C9E31-EBB2-CE28-D469-348721A7631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47063F1-E802-E95D-0F5A-700ECE570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FB65175F-BA42-0352-1A8A-EF6FB41443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6DE6549D-C7CF-393D-66F9-49A4A8040F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A3B45697-E191-CEA4-F0DA-DAD167D9DD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38E7D6EC-06C4-A056-FB16-ED69D696AB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C53DC9A3-45BD-3652-172B-6D5A5F6A5EA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9EE45F6B-BB99-8780-B31E-F61B1E811C4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CFD54B87-F2DA-853D-E260-9D7DCA9336E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BF93B496-5EF4-526E-657D-33009E8C889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BC79FCF1-37FD-C8E4-A0C3-93B5EE953B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3487C8C-D4AA-7E88-C85F-5AB7E13816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DC52E025-C4E2-4329-C841-227C3DE641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F90D53F4-66EE-6AB0-204A-C66BD71E5B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8B930EF1-8AB2-5B5F-6C18-919DACF885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1" name="Pijl: rechts 50">
                  <a:extLst>
                    <a:ext uri="{FF2B5EF4-FFF2-40B4-BE49-F238E27FC236}">
                      <a16:creationId xmlns:a16="http://schemas.microsoft.com/office/drawing/2014/main" id="{9B258BBB-D856-B9F2-7DAB-359988B7F08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627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10 chapters)">
    <p:bg>
      <p:bgPr>
        <a:gradFill flip="none" rotWithShape="1">
          <a:gsLst>
            <a:gs pos="10000">
              <a:schemeClr val="tx2"/>
            </a:gs>
            <a:gs pos="90000">
              <a:schemeClr val="tx2">
                <a:lumMod val="75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>
            <a:extLst>
              <a:ext uri="{FF2B5EF4-FFF2-40B4-BE49-F238E27FC236}">
                <a16:creationId xmlns:a16="http://schemas.microsoft.com/office/drawing/2014/main" id="{584454F6-110D-CACF-87D4-15FD4F0DFAE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10000">
                <a:schemeClr val="tx2"/>
              </a:gs>
              <a:gs pos="90000">
                <a:schemeClr val="tx2">
                  <a:lumMod val="7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67AB5C7C-20C6-8BD8-B82D-71DC287E066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-281752" y="1512850"/>
            <a:ext cx="8175432" cy="5345150"/>
          </a:xfrm>
          <a:custGeom>
            <a:avLst/>
            <a:gdLst>
              <a:gd name="connsiteX0" fmla="*/ 1981405 w 8175432"/>
              <a:gd name="connsiteY0" fmla="*/ 1693 h 5345150"/>
              <a:gd name="connsiteX1" fmla="*/ 2397155 w 8175432"/>
              <a:gd name="connsiteY1" fmla="*/ 2052 h 5345150"/>
              <a:gd name="connsiteX2" fmla="*/ 8142863 w 8175432"/>
              <a:gd name="connsiteY2" fmla="*/ 3932608 h 5345150"/>
              <a:gd name="connsiteX3" fmla="*/ 7633738 w 8175432"/>
              <a:gd name="connsiteY3" fmla="*/ 5247591 h 5345150"/>
              <a:gd name="connsiteX4" fmla="*/ 7566740 w 8175432"/>
              <a:gd name="connsiteY4" fmla="*/ 5345150 h 5345150"/>
              <a:gd name="connsiteX5" fmla="*/ 281751 w 8175432"/>
              <a:gd name="connsiteY5" fmla="*/ 5345150 h 5345150"/>
              <a:gd name="connsiteX6" fmla="*/ 281751 w 8175432"/>
              <a:gd name="connsiteY6" fmla="*/ 4654123 h 5345150"/>
              <a:gd name="connsiteX7" fmla="*/ 107567 w 8175432"/>
              <a:gd name="connsiteY7" fmla="*/ 4654123 h 5345150"/>
              <a:gd name="connsiteX8" fmla="*/ 0 w 8175432"/>
              <a:gd name="connsiteY8" fmla="*/ 4546556 h 5345150"/>
              <a:gd name="connsiteX9" fmla="*/ 0 w 8175432"/>
              <a:gd name="connsiteY9" fmla="*/ 4198190 h 5345150"/>
              <a:gd name="connsiteX10" fmla="*/ 107567 w 8175432"/>
              <a:gd name="connsiteY10" fmla="*/ 4090623 h 5345150"/>
              <a:gd name="connsiteX11" fmla="*/ 281751 w 8175432"/>
              <a:gd name="connsiteY11" fmla="*/ 4090623 h 5345150"/>
              <a:gd name="connsiteX12" fmla="*/ 281751 w 8175432"/>
              <a:gd name="connsiteY12" fmla="*/ 183223 h 5345150"/>
              <a:gd name="connsiteX13" fmla="*/ 382537 w 8175432"/>
              <a:gd name="connsiteY13" fmla="*/ 161134 h 5345150"/>
              <a:gd name="connsiteX14" fmla="*/ 1981405 w 8175432"/>
              <a:gd name="connsiteY14" fmla="*/ 1693 h 534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75432" h="5345150">
                <a:moveTo>
                  <a:pt x="1981405" y="1693"/>
                </a:moveTo>
                <a:cubicBezTo>
                  <a:pt x="2116854" y="-658"/>
                  <a:pt x="2255418" y="-578"/>
                  <a:pt x="2397155" y="2052"/>
                </a:cubicBezTo>
                <a:cubicBezTo>
                  <a:pt x="6932762" y="86214"/>
                  <a:pt x="8422643" y="2131104"/>
                  <a:pt x="8142863" y="3932608"/>
                </a:cubicBezTo>
                <a:cubicBezTo>
                  <a:pt x="8072918" y="4382984"/>
                  <a:pt x="7904312" y="4830944"/>
                  <a:pt x="7633738" y="5247591"/>
                </a:cubicBezTo>
                <a:lnTo>
                  <a:pt x="7566740" y="5345150"/>
                </a:lnTo>
                <a:lnTo>
                  <a:pt x="281751" y="5345150"/>
                </a:lnTo>
                <a:lnTo>
                  <a:pt x="281751" y="4654123"/>
                </a:lnTo>
                <a:lnTo>
                  <a:pt x="107567" y="4654123"/>
                </a:lnTo>
                <a:cubicBezTo>
                  <a:pt x="48159" y="4654123"/>
                  <a:pt x="0" y="4605964"/>
                  <a:pt x="0" y="4546556"/>
                </a:cubicBezTo>
                <a:lnTo>
                  <a:pt x="0" y="4198190"/>
                </a:lnTo>
                <a:cubicBezTo>
                  <a:pt x="0" y="4138782"/>
                  <a:pt x="48159" y="4090623"/>
                  <a:pt x="107567" y="4090623"/>
                </a:cubicBezTo>
                <a:lnTo>
                  <a:pt x="281751" y="4090623"/>
                </a:lnTo>
                <a:lnTo>
                  <a:pt x="281751" y="183223"/>
                </a:lnTo>
                <a:lnTo>
                  <a:pt x="382537" y="161134"/>
                </a:lnTo>
                <a:cubicBezTo>
                  <a:pt x="859636" y="68383"/>
                  <a:pt x="1390931" y="11941"/>
                  <a:pt x="1981405" y="169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432000" tIns="0" rIns="2880000" bIns="864000" anchor="b" anchorCtr="0">
            <a:noAutofit/>
          </a:bodyPr>
          <a:lstStyle>
            <a:lvl1pPr marL="0" indent="0" algn="l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label of this placeholder, go to the tab ‘Insert’, click on ‘Pictures’, choose the preferred image and click on ‘Insert’ </a:t>
            </a:r>
            <a:endParaRPr lang="en-GB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92DBCF7F-7633-8860-97A1-AA871C7AE0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1512850"/>
            <a:ext cx="7893681" cy="5345150"/>
          </a:xfrm>
          <a:custGeom>
            <a:avLst/>
            <a:gdLst>
              <a:gd name="connsiteX0" fmla="*/ 1699654 w 7893681"/>
              <a:gd name="connsiteY0" fmla="*/ 1693 h 5345150"/>
              <a:gd name="connsiteX1" fmla="*/ 2115404 w 7893681"/>
              <a:gd name="connsiteY1" fmla="*/ 2052 h 5345150"/>
              <a:gd name="connsiteX2" fmla="*/ 7861112 w 7893681"/>
              <a:gd name="connsiteY2" fmla="*/ 3932608 h 5345150"/>
              <a:gd name="connsiteX3" fmla="*/ 7351987 w 7893681"/>
              <a:gd name="connsiteY3" fmla="*/ 5247591 h 5345150"/>
              <a:gd name="connsiteX4" fmla="*/ 7284989 w 7893681"/>
              <a:gd name="connsiteY4" fmla="*/ 5345150 h 5345150"/>
              <a:gd name="connsiteX5" fmla="*/ 0 w 7893681"/>
              <a:gd name="connsiteY5" fmla="*/ 5345150 h 5345150"/>
              <a:gd name="connsiteX6" fmla="*/ 0 w 7893681"/>
              <a:gd name="connsiteY6" fmla="*/ 183223 h 5345150"/>
              <a:gd name="connsiteX7" fmla="*/ 100786 w 7893681"/>
              <a:gd name="connsiteY7" fmla="*/ 161134 h 5345150"/>
              <a:gd name="connsiteX8" fmla="*/ 1699654 w 7893681"/>
              <a:gd name="connsiteY8" fmla="*/ 1693 h 534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93681" h="5345150">
                <a:moveTo>
                  <a:pt x="1699654" y="1693"/>
                </a:moveTo>
                <a:cubicBezTo>
                  <a:pt x="1835103" y="-658"/>
                  <a:pt x="1973667" y="-578"/>
                  <a:pt x="2115404" y="2052"/>
                </a:cubicBezTo>
                <a:cubicBezTo>
                  <a:pt x="6651011" y="86214"/>
                  <a:pt x="8140892" y="2131104"/>
                  <a:pt x="7861112" y="3932608"/>
                </a:cubicBezTo>
                <a:cubicBezTo>
                  <a:pt x="7791167" y="4382984"/>
                  <a:pt x="7622561" y="4830944"/>
                  <a:pt x="7351987" y="5247591"/>
                </a:cubicBezTo>
                <a:lnTo>
                  <a:pt x="7284989" y="5345150"/>
                </a:lnTo>
                <a:lnTo>
                  <a:pt x="0" y="5345150"/>
                </a:lnTo>
                <a:lnTo>
                  <a:pt x="0" y="183223"/>
                </a:lnTo>
                <a:lnTo>
                  <a:pt x="100786" y="161134"/>
                </a:lnTo>
                <a:cubicBezTo>
                  <a:pt x="577885" y="68383"/>
                  <a:pt x="1109180" y="11941"/>
                  <a:pt x="1699654" y="1693"/>
                </a:cubicBezTo>
                <a:close/>
              </a:path>
            </a:pathLst>
          </a:custGeom>
          <a:gradFill flip="none" rotWithShape="1">
            <a:gsLst>
              <a:gs pos="27000">
                <a:schemeClr val="accent1">
                  <a:alpha val="90000"/>
                </a:schemeClr>
              </a:gs>
              <a:gs pos="90000">
                <a:schemeClr val="accent1">
                  <a:alpha val="0"/>
                </a:schemeClr>
              </a:gs>
            </a:gsLst>
            <a:lin ang="8100000" scaled="1"/>
            <a:tileRect/>
          </a:gra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F110CF4B-16D6-5803-B7AD-CB08606B32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4075212" cy="3616323"/>
          </a:xfrm>
          <a:custGeom>
            <a:avLst/>
            <a:gdLst>
              <a:gd name="connsiteX0" fmla="*/ 0 w 4075212"/>
              <a:gd name="connsiteY0" fmla="*/ 0 h 3616323"/>
              <a:gd name="connsiteX1" fmla="*/ 3866999 w 4075212"/>
              <a:gd name="connsiteY1" fmla="*/ 0 h 3616323"/>
              <a:gd name="connsiteX2" fmla="*/ 165298 w 4075212"/>
              <a:gd name="connsiteY2" fmla="*/ 3551297 h 3616323"/>
              <a:gd name="connsiteX3" fmla="*/ 0 w 4075212"/>
              <a:gd name="connsiteY3" fmla="*/ 3616323 h 361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5212" h="3616323">
                <a:moveTo>
                  <a:pt x="0" y="0"/>
                </a:moveTo>
                <a:lnTo>
                  <a:pt x="3866999" y="0"/>
                </a:lnTo>
                <a:cubicBezTo>
                  <a:pt x="4852208" y="1203155"/>
                  <a:pt x="2127749" y="2760925"/>
                  <a:pt x="165298" y="3551297"/>
                </a:cubicBezTo>
                <a:lnTo>
                  <a:pt x="0" y="361632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177099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Agenda (10 chapters)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2472041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44" name="Tijdelijke aanduiding voor tekst 43">
            <a:extLst>
              <a:ext uri="{FF2B5EF4-FFF2-40B4-BE49-F238E27FC236}">
                <a16:creationId xmlns:a16="http://schemas.microsoft.com/office/drawing/2014/main" id="{CE9579F7-EDCF-7090-545C-2FF2D65E6A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28312" y="719138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ijdelijke aanduiding voor tekst 43">
            <a:extLst>
              <a:ext uri="{FF2B5EF4-FFF2-40B4-BE49-F238E27FC236}">
                <a16:creationId xmlns:a16="http://schemas.microsoft.com/office/drawing/2014/main" id="{17E70FF2-1F07-6EF5-B0C0-12E7D11312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28312" y="1219271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6" name="Tijdelijke aanduiding voor tekst 43">
            <a:extLst>
              <a:ext uri="{FF2B5EF4-FFF2-40B4-BE49-F238E27FC236}">
                <a16:creationId xmlns:a16="http://schemas.microsoft.com/office/drawing/2014/main" id="{8E292C6B-2000-4748-7F55-8F063A1353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28312" y="1719404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7" name="Tijdelijke aanduiding voor tekst 43">
            <a:extLst>
              <a:ext uri="{FF2B5EF4-FFF2-40B4-BE49-F238E27FC236}">
                <a16:creationId xmlns:a16="http://schemas.microsoft.com/office/drawing/2014/main" id="{38B414E6-A930-E39C-8B72-3AB5CE5EDF2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28312" y="2219537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8" name="Tijdelijke aanduiding voor tekst 43">
            <a:extLst>
              <a:ext uri="{FF2B5EF4-FFF2-40B4-BE49-F238E27FC236}">
                <a16:creationId xmlns:a16="http://schemas.microsoft.com/office/drawing/2014/main" id="{70F5BD4F-A2B9-AEBD-0882-DF6B40AAAB4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228312" y="2719670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9" name="Tijdelijke aanduiding voor tekst 43">
            <a:extLst>
              <a:ext uri="{FF2B5EF4-FFF2-40B4-BE49-F238E27FC236}">
                <a16:creationId xmlns:a16="http://schemas.microsoft.com/office/drawing/2014/main" id="{7ACF8D81-5527-7EC8-986B-70D50D2E539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28312" y="3219803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10" name="Tijdelijke aanduiding voor tekst 43">
            <a:extLst>
              <a:ext uri="{FF2B5EF4-FFF2-40B4-BE49-F238E27FC236}">
                <a16:creationId xmlns:a16="http://schemas.microsoft.com/office/drawing/2014/main" id="{429A2599-714F-41D0-4098-504E9A37B3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28312" y="3719936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11" name="Tijdelijke aanduiding voor tekst 43">
            <a:extLst>
              <a:ext uri="{FF2B5EF4-FFF2-40B4-BE49-F238E27FC236}">
                <a16:creationId xmlns:a16="http://schemas.microsoft.com/office/drawing/2014/main" id="{F32E57AE-F8D8-4503-7E68-2D555135D83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28312" y="4220069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12" name="Tijdelijke aanduiding voor tekst 43">
            <a:extLst>
              <a:ext uri="{FF2B5EF4-FFF2-40B4-BE49-F238E27FC236}">
                <a16:creationId xmlns:a16="http://schemas.microsoft.com/office/drawing/2014/main" id="{486A6034-7537-099C-1E51-78C53326172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228312" y="4720202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rgbClr val="007069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13" name="Tijdelijke aanduiding voor tekst 43">
            <a:extLst>
              <a:ext uri="{FF2B5EF4-FFF2-40B4-BE49-F238E27FC236}">
                <a16:creationId xmlns:a16="http://schemas.microsoft.com/office/drawing/2014/main" id="{CEA680A5-5668-E60C-409F-B4675A7C66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28312" y="5220338"/>
            <a:ext cx="5234710" cy="396000"/>
          </a:xfrm>
          <a:prstGeom prst="roundRect">
            <a:avLst>
              <a:gd name="adj" fmla="val 16348"/>
            </a:avLst>
          </a:prstGeom>
          <a:gradFill flip="none" rotWithShape="1">
            <a:gsLst>
              <a:gs pos="50000">
                <a:schemeClr val="bg1"/>
              </a:gs>
              <a:gs pos="99000">
                <a:schemeClr val="bg1">
                  <a:alpha val="0"/>
                </a:schemeClr>
              </a:gs>
            </a:gsLst>
            <a:lin ang="0" scaled="1"/>
            <a:tileRect/>
          </a:gradFill>
          <a:effectLst>
            <a:outerShdw blurRad="190500" dist="63500" dir="5400000" algn="t" rotWithShape="0">
              <a:prstClr val="black">
                <a:alpha val="20000"/>
              </a:prstClr>
            </a:outerShdw>
          </a:effectLst>
        </p:spPr>
        <p:txBody>
          <a:bodyPr lIns="252000" tIns="180000" rIns="180000" bIns="180000" anchor="ctr" anchorCtr="0"/>
          <a:lstStyle>
            <a:lvl1pPr marL="0" indent="0" algn="l">
              <a:buNone/>
              <a:defRPr sz="1600" b="1">
                <a:solidFill>
                  <a:srgbClr val="FAB200"/>
                </a:solidFill>
              </a:defRPr>
            </a:lvl1pPr>
          </a:lstStyle>
          <a:p>
            <a:pPr lvl="0"/>
            <a:r>
              <a:rPr lang="en-GB" dirty="0"/>
              <a:t>Chapter title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66D79590-0EF9-9D7A-2698-2C6CF393D9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32005" y="832865"/>
            <a:ext cx="168547" cy="168547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4" name="Tijdelijke aanduiding voor tekst 41">
            <a:extLst>
              <a:ext uri="{FF2B5EF4-FFF2-40B4-BE49-F238E27FC236}">
                <a16:creationId xmlns:a16="http://schemas.microsoft.com/office/drawing/2014/main" id="{6AE1149A-86D8-EF05-7899-B8E62E59B1B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132005" y="1332998"/>
            <a:ext cx="168547" cy="16854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" name="Tijdelijke aanduiding voor tekst 41">
            <a:extLst>
              <a:ext uri="{FF2B5EF4-FFF2-40B4-BE49-F238E27FC236}">
                <a16:creationId xmlns:a16="http://schemas.microsoft.com/office/drawing/2014/main" id="{2FF4DE29-F917-D494-ED86-75FD9291AB5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32005" y="1833131"/>
            <a:ext cx="168547" cy="168547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ijdelijke aanduiding voor tekst 41">
            <a:extLst>
              <a:ext uri="{FF2B5EF4-FFF2-40B4-BE49-F238E27FC236}">
                <a16:creationId xmlns:a16="http://schemas.microsoft.com/office/drawing/2014/main" id="{F8C90C59-280C-C8CD-418B-DA2E25AB9A4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32005" y="2333264"/>
            <a:ext cx="168547" cy="168547"/>
          </a:xfrm>
          <a:prstGeom prst="ellipse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7" name="Tijdelijke aanduiding voor tekst 41">
            <a:extLst>
              <a:ext uri="{FF2B5EF4-FFF2-40B4-BE49-F238E27FC236}">
                <a16:creationId xmlns:a16="http://schemas.microsoft.com/office/drawing/2014/main" id="{DAE0E11E-A30D-3088-C4F4-DDAB7C77D5C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132005" y="2833397"/>
            <a:ext cx="168547" cy="168547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0" name="Tijdelijke aanduiding voor tekst 41">
            <a:extLst>
              <a:ext uri="{FF2B5EF4-FFF2-40B4-BE49-F238E27FC236}">
                <a16:creationId xmlns:a16="http://schemas.microsoft.com/office/drawing/2014/main" id="{7E0A9DBC-C596-FA5D-7AC7-F7EF738D78A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32005" y="3329633"/>
            <a:ext cx="168547" cy="168547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1" name="Tijdelijke aanduiding voor tekst 41">
            <a:extLst>
              <a:ext uri="{FF2B5EF4-FFF2-40B4-BE49-F238E27FC236}">
                <a16:creationId xmlns:a16="http://schemas.microsoft.com/office/drawing/2014/main" id="{8FBAB965-7660-82E3-B74B-2601861D078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132005" y="3833663"/>
            <a:ext cx="168547" cy="168547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2" name="Tijdelijke aanduiding voor tekst 41">
            <a:extLst>
              <a:ext uri="{FF2B5EF4-FFF2-40B4-BE49-F238E27FC236}">
                <a16:creationId xmlns:a16="http://schemas.microsoft.com/office/drawing/2014/main" id="{48374E21-D0E2-6364-B7E9-4F19DD92A5A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132005" y="4333796"/>
            <a:ext cx="168547" cy="168547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4" name="Tijdelijke aanduiding voor tekst 41">
            <a:extLst>
              <a:ext uri="{FF2B5EF4-FFF2-40B4-BE49-F238E27FC236}">
                <a16:creationId xmlns:a16="http://schemas.microsoft.com/office/drawing/2014/main" id="{98E7BA81-8465-2C44-28EC-B09929BE533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132005" y="4833929"/>
            <a:ext cx="168547" cy="168547"/>
          </a:xfrm>
          <a:prstGeom prst="ellipse">
            <a:avLst/>
          </a:prstGeom>
          <a:solidFill>
            <a:srgbClr val="007069"/>
          </a:solidFill>
        </p:spPr>
        <p:txBody>
          <a:bodyPr/>
          <a:lstStyle>
            <a:lvl1pPr marL="0" indent="0">
              <a:buNone/>
              <a:defRPr sz="100">
                <a:solidFill>
                  <a:srgbClr val="007069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5" name="Tijdelijke aanduiding voor tekst 41">
            <a:extLst>
              <a:ext uri="{FF2B5EF4-FFF2-40B4-BE49-F238E27FC236}">
                <a16:creationId xmlns:a16="http://schemas.microsoft.com/office/drawing/2014/main" id="{E3BFDB5C-DBBD-0EDB-71E8-07771216331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132005" y="5334065"/>
            <a:ext cx="168547" cy="168547"/>
          </a:xfrm>
          <a:prstGeom prst="ellipse">
            <a:avLst/>
          </a:prstGeom>
          <a:solidFill>
            <a:srgbClr val="FAB200"/>
          </a:solidFill>
        </p:spPr>
        <p:txBody>
          <a:bodyPr/>
          <a:lstStyle>
            <a:lvl1pPr marL="0" indent="0">
              <a:buNone/>
              <a:defRPr sz="100">
                <a:solidFill>
                  <a:srgbClr val="FAB200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97" name="INSTRUCTION">
            <a:extLst>
              <a:ext uri="{FF2B5EF4-FFF2-40B4-BE49-F238E27FC236}">
                <a16:creationId xmlns:a16="http://schemas.microsoft.com/office/drawing/2014/main" id="{D0A412BF-452F-701F-9FA4-56953F68D9C5}"/>
              </a:ext>
            </a:extLst>
          </p:cNvPr>
          <p:cNvGrpSpPr/>
          <p:nvPr userDrawn="1"/>
        </p:nvGrpSpPr>
        <p:grpSpPr>
          <a:xfrm>
            <a:off x="-3786437" y="5925040"/>
            <a:ext cx="3418747" cy="1277747"/>
            <a:chOff x="-3786437" y="-1461517"/>
            <a:chExt cx="3418747" cy="1277747"/>
          </a:xfrm>
        </p:grpSpPr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82A71600-0611-FE99-05FA-1F1FEE6B78FB}"/>
                </a:ext>
              </a:extLst>
            </p:cNvPr>
            <p:cNvSpPr/>
            <p:nvPr userDrawn="1"/>
          </p:nvSpPr>
          <p:spPr>
            <a:xfrm>
              <a:off x="-3786437" y="-1461517"/>
              <a:ext cx="3315866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4014E990-3323-7201-4C22-FBA026FB7FE0}"/>
                </a:ext>
              </a:extLst>
            </p:cNvPr>
            <p:cNvSpPr/>
            <p:nvPr userDrawn="1"/>
          </p:nvSpPr>
          <p:spPr>
            <a:xfrm>
              <a:off x="-3603859" y="-993610"/>
              <a:ext cx="2962414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0" name="Gelijkbenige driehoek 99">
              <a:extLst>
                <a:ext uri="{FF2B5EF4-FFF2-40B4-BE49-F238E27FC236}">
                  <a16:creationId xmlns:a16="http://schemas.microsoft.com/office/drawing/2014/main" id="{FE76B7FF-5F21-E2B2-B151-388127D445CC}"/>
                </a:ext>
              </a:extLst>
            </p:cNvPr>
            <p:cNvSpPr/>
            <p:nvPr userDrawn="1"/>
          </p:nvSpPr>
          <p:spPr>
            <a:xfrm rot="5400000">
              <a:off x="-506757" y="-1345519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1" name="INSTRUCTION">
            <a:extLst>
              <a:ext uri="{FF2B5EF4-FFF2-40B4-BE49-F238E27FC236}">
                <a16:creationId xmlns:a16="http://schemas.microsoft.com/office/drawing/2014/main" id="{6C65DB2B-451D-C7AD-1526-7EF18AE6B412}"/>
              </a:ext>
            </a:extLst>
          </p:cNvPr>
          <p:cNvGrpSpPr/>
          <p:nvPr userDrawn="1"/>
        </p:nvGrpSpPr>
        <p:grpSpPr>
          <a:xfrm>
            <a:off x="-3786165" y="0"/>
            <a:ext cx="3593091" cy="5813946"/>
            <a:chOff x="-3786165" y="0"/>
            <a:chExt cx="3593091" cy="5813946"/>
          </a:xfrm>
        </p:grpSpPr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DF2276A8-99B1-6CC4-8C76-242DA69470F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81394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490380D8-DFB6-2D54-2853-CB897847056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3FDD6923-1028-85C2-39FD-9009CDD9940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A6A3A35F-9FEF-414E-ED19-BB1F72058D8A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E06C3417-477C-D74C-7EB0-340CE1C765C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AEBD5CFA-8B48-83BF-54A4-78AEB257D08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2" name="Vrije vorm: vorm 161">
                <a:extLst>
                  <a:ext uri="{FF2B5EF4-FFF2-40B4-BE49-F238E27FC236}">
                    <a16:creationId xmlns:a16="http://schemas.microsoft.com/office/drawing/2014/main" id="{B4885394-5102-16E5-D30B-210CF001AE6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" name="Rechthoek: afgeronde hoeken 162">
                <a:extLst>
                  <a:ext uri="{FF2B5EF4-FFF2-40B4-BE49-F238E27FC236}">
                    <a16:creationId xmlns:a16="http://schemas.microsoft.com/office/drawing/2014/main" id="{196E270A-B231-6E19-DEF8-FB3BE21F5F6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64" name="Rechte verbindingslijn 163">
                <a:extLst>
                  <a:ext uri="{FF2B5EF4-FFF2-40B4-BE49-F238E27FC236}">
                    <a16:creationId xmlns:a16="http://schemas.microsoft.com/office/drawing/2014/main" id="{84FFCDAD-F875-30A8-32BA-41A076C5EC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5" name="Rechte verbindingslijn 164">
                <a:extLst>
                  <a:ext uri="{FF2B5EF4-FFF2-40B4-BE49-F238E27FC236}">
                    <a16:creationId xmlns:a16="http://schemas.microsoft.com/office/drawing/2014/main" id="{D84F1845-EE38-076E-5682-ACB5264B81AF}"/>
                  </a:ext>
                </a:extLst>
              </p:cNvPr>
              <p:cNvCxnSpPr>
                <a:cxnSpLocks/>
                <a:stCxn id="16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5DEE5A25-1901-51F9-FA14-F770F51F56FA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B672B286-03BC-9989-D4AC-E167170AE8D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587B52E7-071E-BCA6-9F4F-C0A185E3186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0A3E95F1-3E9F-3A96-B0BC-D221F227075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6F8241DD-FB76-ABE3-282E-104A0EE53D1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659103EA-8B1C-8D4C-3E45-58AD7999D2C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1A372120-F266-D01D-D445-7F9569DE1F73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1B318D0-238E-B889-2842-5D2D192BDBF2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D9DBE1A8-A641-EEF8-22A5-DC10F3EB5325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AE85AB91-F82A-57AA-D3A4-31793C409278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F62C7393-4C51-27F9-1952-3F28CC485ADF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FD581D4F-5A32-FEAB-ED05-BAE4FE067354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E0B6B708-853D-50FE-EADA-21E7383D4EB6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49" name="Groep 148">
                    <a:extLst>
                      <a:ext uri="{FF2B5EF4-FFF2-40B4-BE49-F238E27FC236}">
                        <a16:creationId xmlns:a16="http://schemas.microsoft.com/office/drawing/2014/main" id="{A063E566-56CA-4A35-2FC9-FF100A9CD8D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52" name="Rechthoek 151">
                      <a:extLst>
                        <a:ext uri="{FF2B5EF4-FFF2-40B4-BE49-F238E27FC236}">
                          <a16:creationId xmlns:a16="http://schemas.microsoft.com/office/drawing/2014/main" id="{2D7BAE69-59ED-E3A9-D965-9B1DF758E7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3" name="Rechthoek 152">
                      <a:extLst>
                        <a:ext uri="{FF2B5EF4-FFF2-40B4-BE49-F238E27FC236}">
                          <a16:creationId xmlns:a16="http://schemas.microsoft.com/office/drawing/2014/main" id="{2B7B9CA8-44D8-E303-FBCA-2988FCC2A3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4" name="Ovaal 153">
                      <a:extLst>
                        <a:ext uri="{FF2B5EF4-FFF2-40B4-BE49-F238E27FC236}">
                          <a16:creationId xmlns:a16="http://schemas.microsoft.com/office/drawing/2014/main" id="{80D8B224-F616-0AE5-35FF-3807C70B0D8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0" name="Afbeelding 149">
                    <a:extLst>
                      <a:ext uri="{FF2B5EF4-FFF2-40B4-BE49-F238E27FC236}">
                        <a16:creationId xmlns:a16="http://schemas.microsoft.com/office/drawing/2014/main" id="{933C6CAA-FDC0-B911-DD38-F1CC96D479A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1" name="Afbeelding 150">
                    <a:extLst>
                      <a:ext uri="{FF2B5EF4-FFF2-40B4-BE49-F238E27FC236}">
                        <a16:creationId xmlns:a16="http://schemas.microsoft.com/office/drawing/2014/main" id="{4B6FC48E-D004-BE0B-E245-7F69B6AE4AA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3" name="Groep 142">
                  <a:extLst>
                    <a:ext uri="{FF2B5EF4-FFF2-40B4-BE49-F238E27FC236}">
                      <a16:creationId xmlns:a16="http://schemas.microsoft.com/office/drawing/2014/main" id="{8C5E730E-607A-6E04-6E30-0935EFEA8D6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7" name="Rechthoek 146">
                    <a:extLst>
                      <a:ext uri="{FF2B5EF4-FFF2-40B4-BE49-F238E27FC236}">
                        <a16:creationId xmlns:a16="http://schemas.microsoft.com/office/drawing/2014/main" id="{95CAC4B1-097A-025D-B349-AACAD0929F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E4220E86-9AA9-381A-7056-9E9C3E8E9BA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6C398E4C-6A18-C874-5A5A-1AE99154024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7932546B-0284-0B50-22E9-F0FD5BB4F5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2528EAAE-266C-1C70-31AF-E746918469D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289CA4E-DFA0-6332-743D-152393700BB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FA56818D-CE40-AED7-DDDD-240403B3821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F423AA8E-1B57-CB1B-73B3-7E0C8EDB37A6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4261DE0-41EF-7242-0C70-493A190C88DC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463F9A6D-59ED-48A4-08C3-5EAAE1AFF7B0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92CB0480-2809-99A1-58F0-D2C77BCE965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A269F53E-621A-BD3E-9578-568ECFC337DC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33" name="Rechthoek: afgeronde hoeken 132">
                  <a:extLst>
                    <a:ext uri="{FF2B5EF4-FFF2-40B4-BE49-F238E27FC236}">
                      <a16:creationId xmlns:a16="http://schemas.microsoft.com/office/drawing/2014/main" id="{C8CFDC2E-181B-5E7C-4201-394464FC1A2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F42D6958-2685-51C6-4626-FF10421443A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8F931786-A407-C7FD-E9BD-2EC7E8D9109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4D851CA1-8B8A-2EED-FF67-97463C0A2521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FFBE0280-C330-F430-3F41-E9F7A459892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B5373BD6-43FB-5CBD-AFA3-FDF87B57997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D969B3F7-8CAB-EE0E-E7EE-F433FB5C0148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565CB102-2D07-FA3D-B447-9B41F88C60E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27" name="Rechthoek: afgeronde hoeken 126">
                    <a:extLst>
                      <a:ext uri="{FF2B5EF4-FFF2-40B4-BE49-F238E27FC236}">
                        <a16:creationId xmlns:a16="http://schemas.microsoft.com/office/drawing/2014/main" id="{5B15E182-5FAF-B5AE-3033-E7842AABCA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D6AAC88D-D109-F38C-8FD8-C040FBE59F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chthoek 128">
                    <a:extLst>
                      <a:ext uri="{FF2B5EF4-FFF2-40B4-BE49-F238E27FC236}">
                        <a16:creationId xmlns:a16="http://schemas.microsoft.com/office/drawing/2014/main" id="{95E4FEB6-CA11-CFA9-E2D7-194993DA8E4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Rechthoek 129">
                    <a:extLst>
                      <a:ext uri="{FF2B5EF4-FFF2-40B4-BE49-F238E27FC236}">
                        <a16:creationId xmlns:a16="http://schemas.microsoft.com/office/drawing/2014/main" id="{0445D9DC-3FD6-3F51-7DE7-7C4DB6D743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3F50B7BD-2F84-791D-16D8-E585F6D8A2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C3619FF6-EF1A-FA24-85DA-0669C5FFC2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26" name="Boog 125">
                  <a:extLst>
                    <a:ext uri="{FF2B5EF4-FFF2-40B4-BE49-F238E27FC236}">
                      <a16:creationId xmlns:a16="http://schemas.microsoft.com/office/drawing/2014/main" id="{D6E1E958-8C2C-1FFA-320F-E6DDF407A0C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22" name="Tekstvak 121">
                <a:extLst>
                  <a:ext uri="{FF2B5EF4-FFF2-40B4-BE49-F238E27FC236}">
                    <a16:creationId xmlns:a16="http://schemas.microsoft.com/office/drawing/2014/main" id="{BCBA8F77-7A76-E49E-8493-AFA3F1B6E22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23" name="Tekstvak 122">
                <a:extLst>
                  <a:ext uri="{FF2B5EF4-FFF2-40B4-BE49-F238E27FC236}">
                    <a16:creationId xmlns:a16="http://schemas.microsoft.com/office/drawing/2014/main" id="{0629D27C-975E-0266-B5E4-4CF132B58CD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24" name="Vrije vorm: vorm 123">
                <a:extLst>
                  <a:ext uri="{FF2B5EF4-FFF2-40B4-BE49-F238E27FC236}">
                    <a16:creationId xmlns:a16="http://schemas.microsoft.com/office/drawing/2014/main" id="{66EEC949-3AE6-C091-FA26-288DCF542EEA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33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0" y="-425941"/>
            <a:ext cx="98058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Text (white)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990ADF-91B8-4E79-82C1-A3A57F190D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3"/>
            <a:ext cx="10752136" cy="4240211"/>
          </a:xfrm>
        </p:spPr>
        <p:txBody>
          <a:bodyPr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Plain text</a:t>
            </a:r>
          </a:p>
          <a:p>
            <a:pPr lvl="4"/>
            <a:r>
              <a:rPr lang="en-GB" noProof="0"/>
              <a:t>Header #1</a:t>
            </a:r>
          </a:p>
          <a:p>
            <a:pPr lvl="5"/>
            <a:r>
              <a:rPr lang="en-GB" noProof="0"/>
              <a:t>Header #2</a:t>
            </a:r>
          </a:p>
          <a:p>
            <a:pPr lvl="6"/>
            <a:r>
              <a:rPr lang="en-GB" noProof="0"/>
              <a:t>Numeric bullet</a:t>
            </a:r>
          </a:p>
          <a:p>
            <a:pPr lvl="7"/>
            <a:r>
              <a:rPr lang="en-GB" noProof="0"/>
              <a:t>Alphabetic bullet</a:t>
            </a:r>
          </a:p>
          <a:p>
            <a:pPr lvl="8"/>
            <a:r>
              <a:rPr lang="en-GB" noProof="0"/>
              <a:t>Source</a:t>
            </a:r>
            <a:endParaRPr lang="en-GB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694A93-FC7F-93CA-2BF0-A17B77B24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the title of the slide here</a:t>
            </a:r>
            <a:endParaRPr lang="en-GB" dirty="0"/>
          </a:p>
        </p:txBody>
      </p:sp>
      <p:grpSp>
        <p:nvGrpSpPr>
          <p:cNvPr id="82" name="INSTRUCTION">
            <a:extLst>
              <a:ext uri="{FF2B5EF4-FFF2-40B4-BE49-F238E27FC236}">
                <a16:creationId xmlns:a16="http://schemas.microsoft.com/office/drawing/2014/main" id="{34398F7F-59DB-CCD1-18D6-3B8803D4240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73CE6708-A21F-BBD3-E494-6EE372A9532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802567CE-2C72-B9F5-228A-44363350AA7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6A630A75-8871-25E5-C39E-B2F0CB98FFF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FA4ECC95-6C15-689A-F36B-0878EE5C60A1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1FF842D-0AC7-E262-DAF8-B56BB16D9B5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19AB2800-F639-02B0-6887-A1DF1DACF75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CDB3C879-0D5B-65F4-75D8-555850C23F1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4BA8768E-D35B-A62E-AEFA-E81FCE5FFBF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1B1CE404-D709-EF21-5ABE-E926ADD0CC05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3CBFCA4A-248B-36AA-62B8-CAAC9BBC21E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82599EFA-7A57-4377-5A38-99921C02870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5BF3BC11-E1D3-DCF2-3575-E5AD1885C55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E7AF4A27-6AE4-5B96-AB85-3E4FD73847CE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5F6036FE-39F7-E267-B835-441BD9D4A7FA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98CEAF0D-483F-BAA1-0051-EF9F197CC20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2B8C920D-CD77-84E1-10DE-4B7F901535F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1E0977D9-7BAB-4DB0-DF80-B85291FD9E5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C700D6F3-7571-C477-9DFC-2FE1C1A5977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A8E884F4-285B-1C27-F40F-9E2B3637677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FB5F5C37-C066-C37E-E3E1-B6D7BBE2903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B8EEA76C-882F-DB93-6D36-1122C34FCA1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104" name="ICOON_info">
              <a:extLst>
                <a:ext uri="{FF2B5EF4-FFF2-40B4-BE49-F238E27FC236}">
                  <a16:creationId xmlns:a16="http://schemas.microsoft.com/office/drawing/2014/main" id="{FAE8E24C-FB40-BF2A-C418-C1EE494BFDE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BF999BA1-5E56-5067-3E18-B4415C77E3B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Graphic 163" descr="Informatie">
                <a:extLst>
                  <a:ext uri="{FF2B5EF4-FFF2-40B4-BE49-F238E27FC236}">
                    <a16:creationId xmlns:a16="http://schemas.microsoft.com/office/drawing/2014/main" id="{A356D696-2B24-7834-D450-2590F11111A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VOORBEELD">
              <a:extLst>
                <a:ext uri="{FF2B5EF4-FFF2-40B4-BE49-F238E27FC236}">
                  <a16:creationId xmlns:a16="http://schemas.microsoft.com/office/drawing/2014/main" id="{93BB50FB-85A5-3F79-BB85-291419C2EAD1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291A0752-6373-9A7A-9389-B869F2E9311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8C4C5855-7052-B115-E8D8-D1181DC4A41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140BBE22-9F93-8BE1-BD03-6F62F251110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E6BE3A3C-64A7-C300-88ED-8B2BA3625FD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B4DD6CD1-89FA-7807-09BC-F33DE1455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CD535E5A-65E0-AE9F-67C9-5AF1C7362D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8217E997-0DE4-B138-F204-89E8E7ABDA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F36C03B9-6960-D19C-79FB-85D972BE68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DF978C0E-413C-6D05-B0F9-14E2E50802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CDCBE673-90A8-1E35-5632-D0A14C3F83E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4742624D-7969-A339-E562-1F46A71C501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960045CE-257F-6703-39DC-BF7209C7FD4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6028F96E-F9CA-A6FE-75C2-A0A10105B9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18C3E786-A9A1-F0B6-BB4D-767617A494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FCAA9ECA-6242-98B4-805B-040372D511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2C7A7E30-CF79-97DC-29FA-99BA383054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8832CAD0-A7A0-B37B-CBCA-E1B5590400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3" name="Pijl: rechts 132">
                  <a:extLst>
                    <a:ext uri="{FF2B5EF4-FFF2-40B4-BE49-F238E27FC236}">
                      <a16:creationId xmlns:a16="http://schemas.microsoft.com/office/drawing/2014/main" id="{E0901FB5-AD5E-9912-EA27-7ACA5767D3C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0" name="Rechte verbindingslijn 109">
                <a:extLst>
                  <a:ext uri="{FF2B5EF4-FFF2-40B4-BE49-F238E27FC236}">
                    <a16:creationId xmlns:a16="http://schemas.microsoft.com/office/drawing/2014/main" id="{FAFA21A3-1BED-B2CE-4849-E9E6DD358E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FCB9A94F-F8C8-83F8-EF8D-0338A3C264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0686552A-68A3-3140-F982-B5B870E817B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A3E9C4BC-0798-76E6-0B55-31E5F6C9B805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E4A77582-06AD-EB59-F23C-862181EC6F8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FFB6971B-835D-DA8E-033F-D63C96AFF7E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9CBD8DD9-6C76-8906-AACF-59D84F3F82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72749462-B549-B560-33B6-3FC319C693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1A9F968C-979E-3F79-9950-D658F05F60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C30391DB-558D-AFAC-ABCE-A2F35BC1D4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8495CC05-6A63-9F2D-EFF9-85C6A9EA1B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720DE93B-8851-D4FF-992C-1AEB5FC5FB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6" name="Pijl: rechts 125">
                  <a:extLst>
                    <a:ext uri="{FF2B5EF4-FFF2-40B4-BE49-F238E27FC236}">
                      <a16:creationId xmlns:a16="http://schemas.microsoft.com/office/drawing/2014/main" id="{77176015-3106-A2D2-3A31-C3E19CA10B2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B8C42486-4D7B-D80B-6350-676F000B3EB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85516676-A673-1229-12E2-EA074773975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E521AF8D-BE93-090D-4A41-955C7EE165D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9" name="Rechte verbindingslijn 118">
                    <a:extLst>
                      <a:ext uri="{FF2B5EF4-FFF2-40B4-BE49-F238E27FC236}">
                        <a16:creationId xmlns:a16="http://schemas.microsoft.com/office/drawing/2014/main" id="{3E7311D0-A3FC-3128-5FF0-6DA21C6FC2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0" name="Rechte verbindingslijn 119">
                    <a:extLst>
                      <a:ext uri="{FF2B5EF4-FFF2-40B4-BE49-F238E27FC236}">
                        <a16:creationId xmlns:a16="http://schemas.microsoft.com/office/drawing/2014/main" id="{19813A0C-027A-5854-BDF1-4B79C54EEC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120">
                    <a:extLst>
                      <a:ext uri="{FF2B5EF4-FFF2-40B4-BE49-F238E27FC236}">
                        <a16:creationId xmlns:a16="http://schemas.microsoft.com/office/drawing/2014/main" id="{EE970F18-6C67-CDE1-B431-BA3B1414B1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2356BF15-F46E-645D-C5E2-F4D0E76A02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30DD3DA0-2A21-FE35-D746-C439EAFCA2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8" name="Pijl: rechts 117">
                  <a:extLst>
                    <a:ext uri="{FF2B5EF4-FFF2-40B4-BE49-F238E27FC236}">
                      <a16:creationId xmlns:a16="http://schemas.microsoft.com/office/drawing/2014/main" id="{AF43B670-92FC-35A3-AF68-E3559B01519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522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extLst>
              <a:ext uri="{FF2B5EF4-FFF2-40B4-BE49-F238E27FC236}">
                <a16:creationId xmlns:a16="http://schemas.microsoft.com/office/drawing/2014/main" id="{79BE8C48-7715-6103-B841-EE201A667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76" r="34434" b="44473"/>
          <a:stretch/>
        </p:blipFill>
        <p:spPr>
          <a:xfrm>
            <a:off x="0" y="0"/>
            <a:ext cx="12192001" cy="6168443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302CBE1-9C12-4E5F-F978-F5EC1485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87091"/>
            <a:ext cx="12192001" cy="768909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867C8C4-846D-4731-B087-4005C798F9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990ADF-91B8-4E79-82C1-A3A57F190D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7C32B2A-67AA-E6D6-AE57-0F98725B06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3"/>
            <a:ext cx="10752136" cy="4240211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D694A93-FC7F-93CA-2BF0-A17B77B24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CEB6E45-60F3-F853-8DAD-FBEA3B191E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0F223DC0-38CF-9D95-D1B4-77D72827C6E1}"/>
              </a:ext>
            </a:extLst>
          </p:cNvPr>
          <p:cNvSpPr/>
          <p:nvPr userDrawn="1"/>
        </p:nvSpPr>
        <p:spPr>
          <a:xfrm>
            <a:off x="0" y="-425941"/>
            <a:ext cx="129054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Text (dark blue)</a:t>
            </a:r>
          </a:p>
        </p:txBody>
      </p:sp>
      <p:grpSp>
        <p:nvGrpSpPr>
          <p:cNvPr id="148" name="INSTRUCTION">
            <a:extLst>
              <a:ext uri="{FF2B5EF4-FFF2-40B4-BE49-F238E27FC236}">
                <a16:creationId xmlns:a16="http://schemas.microsoft.com/office/drawing/2014/main" id="{6962A092-1278-2DEB-38E0-FCBBED316C0B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C255B485-33A7-80A0-8189-FECFA5F10EE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D19D3864-65BC-F248-BEA5-8EFB60058319}"/>
                </a:ext>
              </a:extLst>
            </p:cNvPr>
            <p:cNvSpPr/>
            <p:nvPr userDrawn="1"/>
          </p:nvSpPr>
          <p:spPr>
            <a:xfrm>
              <a:off x="-3786165" y="1610437"/>
              <a:ext cx="3593091" cy="3158052"/>
            </a:xfrm>
            <a:prstGeom prst="rect">
              <a:avLst/>
            </a:prstGeom>
            <a:solidFill>
              <a:srgbClr val="384C8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87CCAC3C-508A-A466-4A4D-A6588D887F2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8366C236-AD68-6251-D19C-2B7EB9C191E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52" name="Ovaal 151">
              <a:extLst>
                <a:ext uri="{FF2B5EF4-FFF2-40B4-BE49-F238E27FC236}">
                  <a16:creationId xmlns:a16="http://schemas.microsoft.com/office/drawing/2014/main" id="{0F14CD36-F0AA-8AC0-EB53-3E9640B9E2F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5784DA43-50AE-35C5-4EBE-B476AB41A54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Choose from: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B8947633-0797-9741-11AA-14908DA6ADA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97B0AC2B-DFF7-8F8F-8A1A-7289824B75A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E8E72D7B-FA6A-7BB9-8832-5087B3890B0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B0D845BC-F419-3E62-6786-1233319121F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ED5A7EF3-09E0-8804-5DA3-694690817441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B618A29C-01F9-772C-79F1-7B99FBC94E1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AE3A59DC-5361-2313-D6C5-39C9558100A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bg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06589D68-7B01-3A51-7602-EA7CA3117E4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E858257C-1A93-D77F-0A52-49C5288ECA98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0A5D8386-2411-282D-5873-425A206CEBC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D4AB7828-FB0E-F2FD-7761-084BF5660C4A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49760844-D1DF-8F8E-B850-599F96A7CB8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7814B00A-26D1-F419-F082-3142CFBDE3A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06FBC30B-3EA9-401E-29E6-BE067AB7646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75FCA68F-78BE-7C10-3F22-C5259C0B28B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bg1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813F930D-4FA6-0467-A07E-1D1597722E7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170" name="ICOON_info">
              <a:extLst>
                <a:ext uri="{FF2B5EF4-FFF2-40B4-BE49-F238E27FC236}">
                  <a16:creationId xmlns:a16="http://schemas.microsoft.com/office/drawing/2014/main" id="{507FA5A7-8F55-2B24-B8BE-8DF14A685BC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CA412873-4383-F630-D882-B7F7BDA76BF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Graphic 163" descr="Informatie">
                <a:extLst>
                  <a:ext uri="{FF2B5EF4-FFF2-40B4-BE49-F238E27FC236}">
                    <a16:creationId xmlns:a16="http://schemas.microsoft.com/office/drawing/2014/main" id="{D9189FF3-A8FB-9F5B-03D4-DE0B7D95C99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1" name="VOORBEELD">
              <a:extLst>
                <a:ext uri="{FF2B5EF4-FFF2-40B4-BE49-F238E27FC236}">
                  <a16:creationId xmlns:a16="http://schemas.microsoft.com/office/drawing/2014/main" id="{02A565FB-FD71-1C25-9876-44D07F9602A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1FD66A5B-AA25-AC74-1D77-0D32634626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DCE15C5E-923D-3888-01D7-C9D93964EF0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4" name="Groep 173">
                <a:extLst>
                  <a:ext uri="{FF2B5EF4-FFF2-40B4-BE49-F238E27FC236}">
                    <a16:creationId xmlns:a16="http://schemas.microsoft.com/office/drawing/2014/main" id="{16C494E3-5D15-35B6-166D-8E41B7F32A6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05" name="Groep 204">
                  <a:extLst>
                    <a:ext uri="{FF2B5EF4-FFF2-40B4-BE49-F238E27FC236}">
                      <a16:creationId xmlns:a16="http://schemas.microsoft.com/office/drawing/2014/main" id="{83313BC1-9885-3CEA-E091-C5A9D7C1CBF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B6E7BA2A-0ADB-8308-0919-4EFC7F9A4E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12730DD8-9A49-F667-B7DD-863418AE51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78AE0393-DC4E-7ABA-B829-2A80E95FC60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08AD7A33-31A4-B60C-3417-A11EF4D94D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B1D2C618-DDD2-7996-CEDF-B9BB896FF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6" name="Pijl: rechts 205">
                  <a:extLst>
                    <a:ext uri="{FF2B5EF4-FFF2-40B4-BE49-F238E27FC236}">
                      <a16:creationId xmlns:a16="http://schemas.microsoft.com/office/drawing/2014/main" id="{3D63CDE6-B937-0ED3-6640-6FA1F31DF0D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8C957094-604A-022C-2C70-637A40D67E53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BB3A2429-ED54-B94B-6CD0-C47B9ABDD50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A816BFF4-C6A5-E08B-C431-9DCC45BB5D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0D6F57AA-14BD-5B02-5E75-657690C031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F4BFE8F1-1446-A18D-A5DA-9B49AC3A79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2047D8B2-4BA4-2DB3-2C81-E3F12CD275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E179E790-1B95-C778-724E-7FA92C0BBF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9" name="Pijl: rechts 198">
                  <a:extLst>
                    <a:ext uri="{FF2B5EF4-FFF2-40B4-BE49-F238E27FC236}">
                      <a16:creationId xmlns:a16="http://schemas.microsoft.com/office/drawing/2014/main" id="{87359670-A203-EACE-4004-5C773828B69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76" name="Rechte verbindingslijn 175">
                <a:extLst>
                  <a:ext uri="{FF2B5EF4-FFF2-40B4-BE49-F238E27FC236}">
                    <a16:creationId xmlns:a16="http://schemas.microsoft.com/office/drawing/2014/main" id="{A0C14D48-1F23-F4F2-10D4-84C8485619E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47654620-81B3-0A6C-F1C7-2F3571F8921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3704F7BA-1F58-2F4B-54C1-08A05D3C068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88F2F505-B106-1F83-C78E-C1147D51CBE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4AF348C2-17CB-C5CA-7010-3A59EF4D952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09B18DA6-CCB0-B9CF-D162-95E4A17845A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DBCAEDC6-476C-C2F7-C3A5-1868F7DCD42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3" name="Rechte verbindingslijn 192">
                    <a:extLst>
                      <a:ext uri="{FF2B5EF4-FFF2-40B4-BE49-F238E27FC236}">
                        <a16:creationId xmlns:a16="http://schemas.microsoft.com/office/drawing/2014/main" id="{62A07BAF-413F-7BEF-EC02-B9F4710ADE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D5F6A3F0-80F4-A4C1-7DC8-8686421CD9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874DA1F4-5F8D-6BF4-217D-AA479CAD56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F986B192-83E8-3F3A-62C2-EEA870B840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D53A1EC8-5FF0-3D7F-6309-43D3009E28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2" name="Pijl: rechts 191">
                  <a:extLst>
                    <a:ext uri="{FF2B5EF4-FFF2-40B4-BE49-F238E27FC236}">
                      <a16:creationId xmlns:a16="http://schemas.microsoft.com/office/drawing/2014/main" id="{A5E1435A-DBB7-3239-473A-FB461665215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979461EC-1378-3026-0100-D38CAA12F2D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82" name="Rechthoek 181">
                  <a:extLst>
                    <a:ext uri="{FF2B5EF4-FFF2-40B4-BE49-F238E27FC236}">
                      <a16:creationId xmlns:a16="http://schemas.microsoft.com/office/drawing/2014/main" id="{2DB109D5-F016-28AC-AD61-7A8B1CDFE56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A7A790A8-1D3A-FC53-CDA4-653539339A8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A589CCA-B210-CF1B-FC1C-DC7DCC26A5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ABEACA5B-3B2D-DC45-9CAF-A645457102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15F6C471-4D3A-5318-782B-4B7952F16F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98FE8CB0-AA52-7149-B497-0584B948E5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6267C234-14F0-08C1-F2BE-97B80AE573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4" name="Pijl: rechts 183">
                  <a:extLst>
                    <a:ext uri="{FF2B5EF4-FFF2-40B4-BE49-F238E27FC236}">
                      <a16:creationId xmlns:a16="http://schemas.microsoft.com/office/drawing/2014/main" id="{86890785-77C6-BC41-186B-A8DE3D3D2ED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097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chtergrond">
            <a:extLst>
              <a:ext uri="{FF2B5EF4-FFF2-40B4-BE49-F238E27FC236}">
                <a16:creationId xmlns:a16="http://schemas.microsoft.com/office/drawing/2014/main" id="{BD0298FD-7B77-F776-A342-7D214DB4F86F}"/>
              </a:ext>
            </a:extLst>
          </p:cNvPr>
          <p:cNvGrpSpPr/>
          <p:nvPr userDrawn="1"/>
        </p:nvGrpSpPr>
        <p:grpSpPr>
          <a:xfrm>
            <a:off x="-299" y="0"/>
            <a:ext cx="12192300" cy="6855704"/>
            <a:chOff x="-299" y="0"/>
            <a:chExt cx="12192300" cy="6855704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77EEE03-9F13-40F6-505F-0AE893D2031C}"/>
                </a:ext>
              </a:extLst>
            </p:cNvPr>
            <p:cNvSpPr/>
            <p:nvPr userDrawn="1"/>
          </p:nvSpPr>
          <p:spPr>
            <a:xfrm>
              <a:off x="1" y="0"/>
              <a:ext cx="12192000" cy="6855704"/>
            </a:xfrm>
            <a:custGeom>
              <a:avLst/>
              <a:gdLst>
                <a:gd name="connsiteX0" fmla="*/ 0 w 12192000"/>
                <a:gd name="connsiteY0" fmla="*/ 0 h 6855704"/>
                <a:gd name="connsiteX1" fmla="*/ 12192000 w 12192000"/>
                <a:gd name="connsiteY1" fmla="*/ 0 h 6855704"/>
                <a:gd name="connsiteX2" fmla="*/ 12192000 w 12192000"/>
                <a:gd name="connsiteY2" fmla="*/ 6566424 h 6855704"/>
                <a:gd name="connsiteX3" fmla="*/ 11747734 w 12192000"/>
                <a:gd name="connsiteY3" fmla="*/ 6671230 h 6855704"/>
                <a:gd name="connsiteX4" fmla="*/ 11072682 w 12192000"/>
                <a:gd name="connsiteY4" fmla="*/ 6818076 h 6855704"/>
                <a:gd name="connsiteX5" fmla="*/ 10884062 w 12192000"/>
                <a:gd name="connsiteY5" fmla="*/ 6855704 h 6855704"/>
                <a:gd name="connsiteX6" fmla="*/ 0 w 12192000"/>
                <a:gd name="connsiteY6" fmla="*/ 6855704 h 68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5704">
                  <a:moveTo>
                    <a:pt x="0" y="0"/>
                  </a:moveTo>
                  <a:lnTo>
                    <a:pt x="12192000" y="0"/>
                  </a:lnTo>
                  <a:lnTo>
                    <a:pt x="12192000" y="6566424"/>
                  </a:lnTo>
                  <a:lnTo>
                    <a:pt x="11747734" y="6671230"/>
                  </a:lnTo>
                  <a:cubicBezTo>
                    <a:pt x="11524880" y="6721749"/>
                    <a:pt x="11299820" y="6770720"/>
                    <a:pt x="11072682" y="6818076"/>
                  </a:cubicBezTo>
                  <a:lnTo>
                    <a:pt x="10884062" y="6855704"/>
                  </a:lnTo>
                  <a:lnTo>
                    <a:pt x="0" y="6855704"/>
                  </a:lnTo>
                  <a:close/>
                </a:path>
              </a:pathLst>
            </a:custGeom>
            <a:gradFill>
              <a:gsLst>
                <a:gs pos="3000">
                  <a:schemeClr val="bg1">
                    <a:lumMod val="95000"/>
                  </a:schemeClr>
                </a:gs>
                <a:gs pos="8000">
                  <a:schemeClr val="bg1">
                    <a:lumMod val="95000"/>
                  </a:schemeClr>
                </a:gs>
                <a:gs pos="24000">
                  <a:srgbClr val="F3F8FF"/>
                </a:gs>
                <a:gs pos="47000">
                  <a:schemeClr val="bg2">
                    <a:lumMod val="20000"/>
                    <a:lumOff val="80000"/>
                  </a:schemeClr>
                </a:gs>
              </a:gsLst>
              <a:lin ang="1530003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F4D288AF-CD1E-E49D-95B9-795616DBB502}"/>
                </a:ext>
              </a:extLst>
            </p:cNvPr>
            <p:cNvSpPr/>
            <p:nvPr/>
          </p:nvSpPr>
          <p:spPr>
            <a:xfrm>
              <a:off x="-299" y="2684502"/>
              <a:ext cx="12192300" cy="4171202"/>
            </a:xfrm>
            <a:custGeom>
              <a:avLst/>
              <a:gdLst>
                <a:gd name="connsiteX0" fmla="*/ 0 w 12192300"/>
                <a:gd name="connsiteY0" fmla="*/ 4149737 h 4171202"/>
                <a:gd name="connsiteX1" fmla="*/ 84690 w 12192300"/>
                <a:gd name="connsiteY1" fmla="*/ 4171202 h 4171202"/>
                <a:gd name="connsiteX2" fmla="*/ 0 w 12192300"/>
                <a:gd name="connsiteY2" fmla="*/ 4171202 h 4171202"/>
                <a:gd name="connsiteX3" fmla="*/ 12192300 w 12192300"/>
                <a:gd name="connsiteY3" fmla="*/ 3556068 h 4171202"/>
                <a:gd name="connsiteX4" fmla="*/ 12192300 w 12192300"/>
                <a:gd name="connsiteY4" fmla="*/ 4171202 h 4171202"/>
                <a:gd name="connsiteX5" fmla="*/ 10604701 w 12192300"/>
                <a:gd name="connsiteY5" fmla="*/ 4171202 h 4171202"/>
                <a:gd name="connsiteX6" fmla="*/ 10758323 w 12192300"/>
                <a:gd name="connsiteY6" fmla="*/ 4131025 h 4171202"/>
                <a:gd name="connsiteX7" fmla="*/ 12143143 w 12192300"/>
                <a:gd name="connsiteY7" fmla="*/ 3586190 h 4171202"/>
                <a:gd name="connsiteX8" fmla="*/ 11675413 w 12192300"/>
                <a:gd name="connsiteY8" fmla="*/ 2748998 h 4171202"/>
                <a:gd name="connsiteX9" fmla="*/ 11950299 w 12192300"/>
                <a:gd name="connsiteY9" fmla="*/ 2759651 h 4171202"/>
                <a:gd name="connsiteX10" fmla="*/ 12192300 w 12192300"/>
                <a:gd name="connsiteY10" fmla="*/ 2786742 h 4171202"/>
                <a:gd name="connsiteX11" fmla="*/ 12192300 w 12192300"/>
                <a:gd name="connsiteY11" fmla="*/ 3142096 h 4171202"/>
                <a:gd name="connsiteX12" fmla="*/ 12181759 w 12192300"/>
                <a:gd name="connsiteY12" fmla="*/ 3139691 h 4171202"/>
                <a:gd name="connsiteX13" fmla="*/ 11629100 w 12192300"/>
                <a:gd name="connsiteY13" fmla="*/ 3098269 h 4171202"/>
                <a:gd name="connsiteX14" fmla="*/ 10755915 w 12192300"/>
                <a:gd name="connsiteY14" fmla="*/ 3165872 h 4171202"/>
                <a:gd name="connsiteX15" fmla="*/ 7559068 w 12192300"/>
                <a:gd name="connsiteY15" fmla="*/ 4069430 h 4171202"/>
                <a:gd name="connsiteX16" fmla="*/ 7313274 w 12192300"/>
                <a:gd name="connsiteY16" fmla="*/ 4171202 h 4171202"/>
                <a:gd name="connsiteX17" fmla="*/ 6440270 w 12192300"/>
                <a:gd name="connsiteY17" fmla="*/ 4171202 h 4171202"/>
                <a:gd name="connsiteX18" fmla="*/ 6844918 w 12192300"/>
                <a:gd name="connsiteY18" fmla="*/ 3989269 h 4171202"/>
                <a:gd name="connsiteX19" fmla="*/ 10707172 w 12192300"/>
                <a:gd name="connsiteY19" fmla="*/ 2822123 h 4171202"/>
                <a:gd name="connsiteX20" fmla="*/ 11675413 w 12192300"/>
                <a:gd name="connsiteY20" fmla="*/ 2748998 h 4171202"/>
                <a:gd name="connsiteX21" fmla="*/ 7155165 w 12192300"/>
                <a:gd name="connsiteY21" fmla="*/ 0 h 4171202"/>
                <a:gd name="connsiteX22" fmla="*/ 8485098 w 12192300"/>
                <a:gd name="connsiteY22" fmla="*/ 0 h 4171202"/>
                <a:gd name="connsiteX23" fmla="*/ 7862558 w 12192300"/>
                <a:gd name="connsiteY23" fmla="*/ 459339 h 4171202"/>
                <a:gd name="connsiteX24" fmla="*/ 12100256 w 12192300"/>
                <a:gd name="connsiteY24" fmla="*/ 1433712 h 4171202"/>
                <a:gd name="connsiteX25" fmla="*/ 12192300 w 12192300"/>
                <a:gd name="connsiteY25" fmla="*/ 1481223 h 4171202"/>
                <a:gd name="connsiteX26" fmla="*/ 12192300 w 12192300"/>
                <a:gd name="connsiteY26" fmla="*/ 2107176 h 4171202"/>
                <a:gd name="connsiteX27" fmla="*/ 12084910 w 12192300"/>
                <a:gd name="connsiteY27" fmla="*/ 2045333 h 4171202"/>
                <a:gd name="connsiteX28" fmla="*/ 10758022 w 12192300"/>
                <a:gd name="connsiteY28" fmla="*/ 1532838 h 4171202"/>
                <a:gd name="connsiteX29" fmla="*/ 7099802 w 12192300"/>
                <a:gd name="connsiteY29" fmla="*/ 951574 h 4171202"/>
                <a:gd name="connsiteX30" fmla="*/ 5687725 w 12192300"/>
                <a:gd name="connsiteY30" fmla="*/ 1702147 h 4171202"/>
                <a:gd name="connsiteX31" fmla="*/ 609603 w 12192300"/>
                <a:gd name="connsiteY31" fmla="*/ 2980568 h 4171202"/>
                <a:gd name="connsiteX32" fmla="*/ 301 w 12192300"/>
                <a:gd name="connsiteY32" fmla="*/ 2954009 h 4171202"/>
                <a:gd name="connsiteX33" fmla="*/ 301 w 12192300"/>
                <a:gd name="connsiteY33" fmla="*/ 2177782 h 4171202"/>
                <a:gd name="connsiteX34" fmla="*/ 5360657 w 12192300"/>
                <a:gd name="connsiteY34" fmla="*/ 997144 h 4171202"/>
                <a:gd name="connsiteX35" fmla="*/ 5573387 w 12192300"/>
                <a:gd name="connsiteY35" fmla="*/ 895439 h 4171202"/>
                <a:gd name="connsiteX36" fmla="*/ 5346515 w 12192300"/>
                <a:gd name="connsiteY36" fmla="*/ 894533 h 4171202"/>
                <a:gd name="connsiteX37" fmla="*/ 602 w 12192300"/>
                <a:gd name="connsiteY37" fmla="*/ 1514428 h 4171202"/>
                <a:gd name="connsiteX38" fmla="*/ 602 w 12192300"/>
                <a:gd name="connsiteY38" fmla="*/ 941916 h 4171202"/>
                <a:gd name="connsiteX39" fmla="*/ 5346515 w 12192300"/>
                <a:gd name="connsiteY39" fmla="*/ 338318 h 4171202"/>
                <a:gd name="connsiteX40" fmla="*/ 6563616 w 12192300"/>
                <a:gd name="connsiteY40" fmla="*/ 366385 h 4171202"/>
                <a:gd name="connsiteX41" fmla="*/ 7155165 w 12192300"/>
                <a:gd name="connsiteY41" fmla="*/ 0 h 41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192300" h="4171202">
                  <a:moveTo>
                    <a:pt x="0" y="4149737"/>
                  </a:moveTo>
                  <a:lnTo>
                    <a:pt x="84690" y="4171202"/>
                  </a:lnTo>
                  <a:lnTo>
                    <a:pt x="0" y="4171202"/>
                  </a:lnTo>
                  <a:close/>
                  <a:moveTo>
                    <a:pt x="12192300" y="3556068"/>
                  </a:moveTo>
                  <a:lnTo>
                    <a:pt x="12192300" y="4171202"/>
                  </a:lnTo>
                  <a:lnTo>
                    <a:pt x="10604701" y="4171202"/>
                  </a:lnTo>
                  <a:lnTo>
                    <a:pt x="10758323" y="4131025"/>
                  </a:lnTo>
                  <a:cubicBezTo>
                    <a:pt x="11366873" y="3957302"/>
                    <a:pt x="11819101" y="3770140"/>
                    <a:pt x="12143143" y="3586190"/>
                  </a:cubicBezTo>
                  <a:close/>
                  <a:moveTo>
                    <a:pt x="11675413" y="2748998"/>
                  </a:moveTo>
                  <a:cubicBezTo>
                    <a:pt x="11771091" y="2749644"/>
                    <a:pt x="11862740" y="2753200"/>
                    <a:pt x="11950299" y="2759651"/>
                  </a:cubicBezTo>
                  <a:lnTo>
                    <a:pt x="12192300" y="2786742"/>
                  </a:lnTo>
                  <a:lnTo>
                    <a:pt x="12192300" y="3142096"/>
                  </a:lnTo>
                  <a:lnTo>
                    <a:pt x="12181759" y="3139691"/>
                  </a:lnTo>
                  <a:cubicBezTo>
                    <a:pt x="12020031" y="3112227"/>
                    <a:pt x="11834908" y="3098269"/>
                    <a:pt x="11629100" y="3098269"/>
                  </a:cubicBezTo>
                  <a:cubicBezTo>
                    <a:pt x="11369130" y="3098269"/>
                    <a:pt x="11076363" y="3120300"/>
                    <a:pt x="10755915" y="3165872"/>
                  </a:cubicBezTo>
                  <a:cubicBezTo>
                    <a:pt x="9816010" y="3299418"/>
                    <a:pt x="8710239" y="3613421"/>
                    <a:pt x="7559068" y="4069430"/>
                  </a:cubicBezTo>
                  <a:lnTo>
                    <a:pt x="7313274" y="4171202"/>
                  </a:lnTo>
                  <a:lnTo>
                    <a:pt x="6440270" y="4171202"/>
                  </a:lnTo>
                  <a:lnTo>
                    <a:pt x="6844918" y="3989269"/>
                  </a:lnTo>
                  <a:cubicBezTo>
                    <a:pt x="8228995" y="3391896"/>
                    <a:pt x="9581654" y="2981888"/>
                    <a:pt x="10707172" y="2822123"/>
                  </a:cubicBezTo>
                  <a:cubicBezTo>
                    <a:pt x="11065081" y="2771308"/>
                    <a:pt x="11388378" y="2747060"/>
                    <a:pt x="11675413" y="2748998"/>
                  </a:cubicBezTo>
                  <a:close/>
                  <a:moveTo>
                    <a:pt x="7155165" y="0"/>
                  </a:moveTo>
                  <a:lnTo>
                    <a:pt x="8485098" y="0"/>
                  </a:lnTo>
                  <a:cubicBezTo>
                    <a:pt x="8285910" y="156332"/>
                    <a:pt x="8078296" y="309949"/>
                    <a:pt x="7862558" y="459339"/>
                  </a:cubicBezTo>
                  <a:cubicBezTo>
                    <a:pt x="9537123" y="623329"/>
                    <a:pt x="11075072" y="951754"/>
                    <a:pt x="12100256" y="1433712"/>
                  </a:cubicBezTo>
                  <a:lnTo>
                    <a:pt x="12192300" y="1481223"/>
                  </a:lnTo>
                  <a:lnTo>
                    <a:pt x="12192300" y="2107176"/>
                  </a:lnTo>
                  <a:lnTo>
                    <a:pt x="12084910" y="2045333"/>
                  </a:lnTo>
                  <a:cubicBezTo>
                    <a:pt x="11765458" y="1871839"/>
                    <a:pt x="11330879" y="1696376"/>
                    <a:pt x="10758022" y="1532838"/>
                  </a:cubicBezTo>
                  <a:cubicBezTo>
                    <a:pt x="9737402" y="1241301"/>
                    <a:pt x="8476073" y="1042717"/>
                    <a:pt x="7099802" y="951574"/>
                  </a:cubicBezTo>
                  <a:cubicBezTo>
                    <a:pt x="6652679" y="1220175"/>
                    <a:pt x="6179981" y="1471875"/>
                    <a:pt x="5687725" y="1702147"/>
                  </a:cubicBezTo>
                  <a:cubicBezTo>
                    <a:pt x="3861924" y="2556238"/>
                    <a:pt x="2069221" y="2980568"/>
                    <a:pt x="609603" y="2980568"/>
                  </a:cubicBezTo>
                  <a:cubicBezTo>
                    <a:pt x="399281" y="2980568"/>
                    <a:pt x="195879" y="2971513"/>
                    <a:pt x="301" y="2954009"/>
                  </a:cubicBezTo>
                  <a:lnTo>
                    <a:pt x="301" y="2177782"/>
                  </a:lnTo>
                  <a:cubicBezTo>
                    <a:pt x="1341970" y="2318118"/>
                    <a:pt x="3254728" y="1981914"/>
                    <a:pt x="5360657" y="997144"/>
                  </a:cubicBezTo>
                  <a:cubicBezTo>
                    <a:pt x="5431968" y="963947"/>
                    <a:pt x="5502979" y="929844"/>
                    <a:pt x="5573387" y="895439"/>
                  </a:cubicBezTo>
                  <a:cubicBezTo>
                    <a:pt x="5497863" y="894835"/>
                    <a:pt x="5422340" y="894533"/>
                    <a:pt x="5346515" y="894533"/>
                  </a:cubicBezTo>
                  <a:cubicBezTo>
                    <a:pt x="3329348" y="894533"/>
                    <a:pt x="1434945" y="1114544"/>
                    <a:pt x="602" y="1514428"/>
                  </a:cubicBezTo>
                  <a:lnTo>
                    <a:pt x="602" y="941916"/>
                  </a:lnTo>
                  <a:cubicBezTo>
                    <a:pt x="1505955" y="544446"/>
                    <a:pt x="3454820" y="338318"/>
                    <a:pt x="5346515" y="338318"/>
                  </a:cubicBezTo>
                  <a:cubicBezTo>
                    <a:pt x="5751213" y="338318"/>
                    <a:pt x="6158618" y="347674"/>
                    <a:pt x="6563616" y="366385"/>
                  </a:cubicBezTo>
                  <a:cubicBezTo>
                    <a:pt x="6766717" y="247778"/>
                    <a:pt x="6963799" y="125550"/>
                    <a:pt x="7155165" y="0"/>
                  </a:cubicBezTo>
                  <a:close/>
                </a:path>
              </a:pathLst>
            </a:custGeom>
            <a:gradFill>
              <a:gsLst>
                <a:gs pos="49000">
                  <a:schemeClr val="bg2">
                    <a:lumMod val="20000"/>
                    <a:lumOff val="80000"/>
                  </a:schemeClr>
                </a:gs>
                <a:gs pos="67000">
                  <a:srgbClr val="DDECFF"/>
                </a:gs>
              </a:gsLst>
              <a:lin ang="439555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47A8973-97AD-3B99-2820-3FF55FC48F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99536" y="666223"/>
            <a:ext cx="4692464" cy="5509391"/>
          </a:xfrm>
          <a:custGeom>
            <a:avLst/>
            <a:gdLst>
              <a:gd name="connsiteX0" fmla="*/ 4692464 w 4692464"/>
              <a:gd name="connsiteY0" fmla="*/ 0 h 5509391"/>
              <a:gd name="connsiteX1" fmla="*/ 4692464 w 4692464"/>
              <a:gd name="connsiteY1" fmla="*/ 5509391 h 5509391"/>
              <a:gd name="connsiteX2" fmla="*/ 637989 w 4692464"/>
              <a:gd name="connsiteY2" fmla="*/ 5509391 h 5509391"/>
              <a:gd name="connsiteX3" fmla="*/ 567766 w 4692464"/>
              <a:gd name="connsiteY3" fmla="*/ 5407138 h 5509391"/>
              <a:gd name="connsiteX4" fmla="*/ 34138 w 4692464"/>
              <a:gd name="connsiteY4" fmla="*/ 4028866 h 5509391"/>
              <a:gd name="connsiteX5" fmla="*/ 4420695 w 4692464"/>
              <a:gd name="connsiteY5" fmla="*/ 34036 h 550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2464" h="5509391">
                <a:moveTo>
                  <a:pt x="4692464" y="0"/>
                </a:moveTo>
                <a:lnTo>
                  <a:pt x="4692464" y="5509391"/>
                </a:lnTo>
                <a:lnTo>
                  <a:pt x="637989" y="5509391"/>
                </a:lnTo>
                <a:lnTo>
                  <a:pt x="567766" y="5407138"/>
                </a:lnTo>
                <a:cubicBezTo>
                  <a:pt x="284170" y="4970438"/>
                  <a:pt x="107449" y="4500918"/>
                  <a:pt x="34138" y="4028866"/>
                </a:cubicBezTo>
                <a:cubicBezTo>
                  <a:pt x="-222452" y="2376683"/>
                  <a:pt x="941065" y="529190"/>
                  <a:pt x="4420695" y="3403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pictogram below to add an image</a:t>
            </a:r>
            <a:endParaRPr lang="en-GB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89DEF9B6-16C0-5044-C4A8-1E37E0E483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00816" y="-2296"/>
            <a:ext cx="2191184" cy="2146894"/>
          </a:xfrm>
          <a:custGeom>
            <a:avLst/>
            <a:gdLst>
              <a:gd name="connsiteX0" fmla="*/ 134037 w 2191184"/>
              <a:gd name="connsiteY0" fmla="*/ 0 h 2146894"/>
              <a:gd name="connsiteX1" fmla="*/ 2191184 w 2191184"/>
              <a:gd name="connsiteY1" fmla="*/ 0 h 2146894"/>
              <a:gd name="connsiteX2" fmla="*/ 2191184 w 2191184"/>
              <a:gd name="connsiteY2" fmla="*/ 2146894 h 2146894"/>
              <a:gd name="connsiteX3" fmla="*/ 2045975 w 2191184"/>
              <a:gd name="connsiteY3" fmla="*/ 2082868 h 2146894"/>
              <a:gd name="connsiteX4" fmla="*/ 134037 w 2191184"/>
              <a:gd name="connsiteY4" fmla="*/ 0 h 214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1184" h="2146894">
                <a:moveTo>
                  <a:pt x="134037" y="0"/>
                </a:moveTo>
                <a:lnTo>
                  <a:pt x="2191184" y="0"/>
                </a:lnTo>
                <a:lnTo>
                  <a:pt x="2191184" y="2146894"/>
                </a:lnTo>
                <a:lnTo>
                  <a:pt x="2045975" y="2082868"/>
                </a:lnTo>
                <a:cubicBezTo>
                  <a:pt x="867132" y="1539944"/>
                  <a:pt x="-424079" y="681582"/>
                  <a:pt x="13403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058E16CC-7B36-77F6-7634-965ECA5408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38980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Text + Image (M)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7" y="682388"/>
            <a:ext cx="8299636" cy="406637"/>
          </a:xfrm>
        </p:spPr>
        <p:txBody>
          <a:bodyPr/>
          <a:lstStyle/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5AC0F00-D10D-BA85-2EC8-E47BDAB053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3"/>
            <a:ext cx="6213923" cy="4240211"/>
          </a:xfrm>
        </p:spPr>
        <p:txBody>
          <a:bodyPr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Plain text</a:t>
            </a:r>
          </a:p>
          <a:p>
            <a:pPr lvl="4"/>
            <a:r>
              <a:rPr lang="en-GB" noProof="0"/>
              <a:t>Header #1</a:t>
            </a:r>
          </a:p>
          <a:p>
            <a:pPr lvl="5"/>
            <a:r>
              <a:rPr lang="en-GB" noProof="0"/>
              <a:t>Header #2</a:t>
            </a:r>
          </a:p>
          <a:p>
            <a:pPr lvl="6"/>
            <a:r>
              <a:rPr lang="en-GB" noProof="0"/>
              <a:t>Numeric bullet</a:t>
            </a:r>
          </a:p>
          <a:p>
            <a:pPr lvl="7"/>
            <a:r>
              <a:rPr lang="en-GB" noProof="0"/>
              <a:t>Alphabetic bullet</a:t>
            </a:r>
          </a:p>
          <a:p>
            <a:pPr lvl="8"/>
            <a:r>
              <a:rPr lang="en-GB" noProof="0"/>
              <a:t>Source</a:t>
            </a:r>
            <a:endParaRPr lang="en-GB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383569-D59A-6EC1-BD14-E64825A2BD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grpSp>
        <p:nvGrpSpPr>
          <p:cNvPr id="7" name="INSTRUCTION">
            <a:extLst>
              <a:ext uri="{FF2B5EF4-FFF2-40B4-BE49-F238E27FC236}">
                <a16:creationId xmlns:a16="http://schemas.microsoft.com/office/drawing/2014/main" id="{E7D6D5C5-F34C-9A46-C802-931839429E4F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A883F73-F947-7199-A0C3-CCC538C9B2A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D590074E-4CD7-1D1A-C9BD-C2EA983444E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0645FD4-EE5D-20EE-8A8D-A931BCA20C8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C1C4C6AF-E176-C2C4-3A75-F14ED44D8C8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811F1F-FABB-8B06-E110-68CB7445C9F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7C8F85E-A7B2-97BC-3606-CF9C89736AB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EAF0C4F7-7555-9620-CC5B-23567F9ECE80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877BAF6-1170-B230-81E1-DBAC70355D2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16947666-2751-6D1C-1258-EAFA4D55CA05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B91EC3C-E33E-683B-DACB-06B2DE568BF1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CA9FC28-BC5A-7F81-F6B3-8A96FAA8FEF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66BC00B1-2785-90F4-C5A0-46D3779366A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78F4ADB2-A4A8-E667-CE21-F461CF72D3D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BB6F099-D83A-3B0E-8946-F2F2C62DE74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ED3D1A4-8FEB-0958-CE75-37B63E6F247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930265B-4BB0-F4A6-EB62-DD1987300F1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5B617327-0E26-8701-2532-BF8C4386CBD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9682A13-3FF4-8066-43B9-8FC32FCFBB2F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73CAAA74-9034-FD9B-5887-A0736E9BE6E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D30FC37C-B42C-A94E-B8DB-4DF8EE30EBE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DD7484D0-F7A6-D3EB-2583-CB4BF66D008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6" name="ICOON_info">
              <a:extLst>
                <a:ext uri="{FF2B5EF4-FFF2-40B4-BE49-F238E27FC236}">
                  <a16:creationId xmlns:a16="http://schemas.microsoft.com/office/drawing/2014/main" id="{0C435F0B-8973-6435-42FF-BE0B8804B5D0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4B0987A7-DE32-1AEB-A608-57DDD33A99D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raphic 163" descr="Informatie">
                <a:extLst>
                  <a:ext uri="{FF2B5EF4-FFF2-40B4-BE49-F238E27FC236}">
                    <a16:creationId xmlns:a16="http://schemas.microsoft.com/office/drawing/2014/main" id="{C8489F47-2F10-C961-3181-EB5DF01771A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VOORBEELD">
              <a:extLst>
                <a:ext uri="{FF2B5EF4-FFF2-40B4-BE49-F238E27FC236}">
                  <a16:creationId xmlns:a16="http://schemas.microsoft.com/office/drawing/2014/main" id="{C0790F4B-72D1-1FE1-C7F2-2796E6250BF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5E6ABAB3-EBB4-4803-55C4-66F0ED9BE94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B6F1D2CE-B3AF-FF75-42C8-81C8D6B64D2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5130632B-F02B-EDB9-1B31-060A2171831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55A8D80D-8E60-06F4-2502-7CE65720B6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E50E1735-73E3-DF17-20BE-5B392E6981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E976066-CB8D-FCDC-0AF0-90F76F3CC0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5188A33C-A80C-288F-60E5-78C50938BE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372153DE-B89F-AD51-F3E7-A44EEE03B5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47580C4A-27D7-28D8-378D-D89C64BED1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71">
                  <a:extLst>
                    <a:ext uri="{FF2B5EF4-FFF2-40B4-BE49-F238E27FC236}">
                      <a16:creationId xmlns:a16="http://schemas.microsoft.com/office/drawing/2014/main" id="{6FB38844-C526-122C-3737-6D8B60E3234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6C861DD7-8C93-819F-3A60-1DD2BF1F6D4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0CB507D4-8A08-1D4D-94C7-A5B6D4D5849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BC43D94-97C1-1DD9-2D6C-DE611CA912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F92B56F0-8A31-5BB5-67BE-E18B415F2A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6D127005-B067-7ABA-9E36-35376720CA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7D80EDEF-73D1-956B-9226-7BE605BB43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D9319B33-3D72-656D-ABEF-AF18528945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F1402FC6-895B-201A-BE63-7C368EE3E00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3917C4D5-FB85-8C4F-F027-29012C238D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392A22CC-926F-1521-53F4-3058BA714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EA00E670-9BC1-75B2-D172-4AEA17D8E49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1DF73D7C-62E1-C230-C16C-5B5C5BCAE73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EE8EB1C1-D7F9-DB41-B4D9-DC02256B514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C4E3B8C5-001F-9815-2951-232CAD4C45A8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8B7C3CD8-1CCA-2C1E-CD3D-10329DA012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7DEF55D4-8C2D-6103-EAA5-2B8F227ADC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D9F20D7D-69C1-9980-4C4F-C06BE29B65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87DD3E8-3B6C-BBDD-2243-2231D1AC5B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22DEFE2D-0170-920D-AEDC-A696FDE32C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FB5A3D73-16EE-8858-B78D-CDF79D1593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2FF7F827-06C5-6A9A-B2F7-1097C874518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D5686D40-4A02-A852-5FAD-338257BE40F7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CE9D1951-E6E5-8043-2D05-406402BAB194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5D87FB89-E9A7-85FB-C981-B86BE594CA1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A382C9D-735A-8BA1-328F-002C1E0D95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AA78BA7A-DA15-610D-C419-EDAD6944A7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1A97C3A4-ED63-3581-9C7C-B1E8FC15C1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4800C01E-2270-F37A-D2E9-BE989ED890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6AACF4C6-1BA5-4D3A-3B9C-E949325F6E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49">
                  <a:extLst>
                    <a:ext uri="{FF2B5EF4-FFF2-40B4-BE49-F238E27FC236}">
                      <a16:creationId xmlns:a16="http://schemas.microsoft.com/office/drawing/2014/main" id="{8421B10F-27C9-8E23-4931-18DFFAD98DC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3AE4D81F-8F58-8BA6-98DF-1D3C55AA4204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8FAB168-379C-0AEC-3983-EB6BD96F747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CED6BFFD-CDCA-B44C-8934-02C5A56A3BAC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58BAED68-5C23-D18A-4689-5ADBC80CC60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1816A507-570A-C55C-5733-FEE5CCE12D9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E6102983-D0D7-05EC-322A-C77CDF288BC6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7C2204AD-D249-A18E-428D-B90A8A1616B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29B16673-487B-1609-C287-83C8AE97AAD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: vorm 140">
                <a:extLst>
                  <a:ext uri="{FF2B5EF4-FFF2-40B4-BE49-F238E27FC236}">
                    <a16:creationId xmlns:a16="http://schemas.microsoft.com/office/drawing/2014/main" id="{D1A3D127-68A5-63D0-0D23-F7BAB574C43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: afgeronde hoeken 141">
                <a:extLst>
                  <a:ext uri="{FF2B5EF4-FFF2-40B4-BE49-F238E27FC236}">
                    <a16:creationId xmlns:a16="http://schemas.microsoft.com/office/drawing/2014/main" id="{6F1FACEE-760C-03DA-A7D5-00E50A2F7B1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84ADF8EE-A2D7-F4E4-6491-D60B3F674A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B0544472-8A11-6467-0EF4-BB2E8DA8DD1C}"/>
                  </a:ext>
                </a:extLst>
              </p:cNvPr>
              <p:cNvCxnSpPr>
                <a:cxnSpLocks/>
                <a:stCxn id="14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4E3BB2CC-3072-603C-3FBD-C6C9584D4B7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5FBFA0CE-99A5-414C-4E0F-7372C52B118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B1AFE982-BF17-C506-B946-466A4092305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CD8F3B71-BAC0-728F-52C2-29D0D6B30D0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56C9D32B-B7BE-EF4A-3687-45D1FB0250E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9CC94AC7-9B98-5007-A845-5070F4B48F8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5A05CEB8-F84D-45A4-7988-AF5FAA5311A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2A8D436D-0B35-772E-3C55-0CE1390FA31A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1" name="ICOON_info">
              <a:extLst>
                <a:ext uri="{FF2B5EF4-FFF2-40B4-BE49-F238E27FC236}">
                  <a16:creationId xmlns:a16="http://schemas.microsoft.com/office/drawing/2014/main" id="{1799AFD9-9C44-6EF1-EFF6-7B440A474507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6BF8153F-EBDB-9FB9-5B51-BF6B126191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Graphic 163" descr="Informatie">
                <a:extLst>
                  <a:ext uri="{FF2B5EF4-FFF2-40B4-BE49-F238E27FC236}">
                    <a16:creationId xmlns:a16="http://schemas.microsoft.com/office/drawing/2014/main" id="{E4EB3565-BE6A-2AF2-732C-6278C3B52FB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243D5DAB-07E6-BA97-2613-71B016F4D14D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C107654B-4779-8FF5-124E-F79A42013612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D31FBA5F-96D9-287F-BDCB-0856EB5222D4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EBD2E7E2-FD8B-6CD8-EE7E-90FAA967633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2EC219C3-3BA6-A538-5827-2AABA7455C9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8" name="Groep 127">
                    <a:extLst>
                      <a:ext uri="{FF2B5EF4-FFF2-40B4-BE49-F238E27FC236}">
                        <a16:creationId xmlns:a16="http://schemas.microsoft.com/office/drawing/2014/main" id="{31F6DC4D-5E29-00C0-D70E-FCD01414C31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35A2E43D-1E4F-CE3D-3C03-BF83356A26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1EF70FF5-DB52-9F92-01CC-2879275207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3" name="Ovaal 132">
                      <a:extLst>
                        <a:ext uri="{FF2B5EF4-FFF2-40B4-BE49-F238E27FC236}">
                          <a16:creationId xmlns:a16="http://schemas.microsoft.com/office/drawing/2014/main" id="{4ABEF5EC-731B-FD37-0016-F1924C1117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6D2462D-B1F6-2FE5-5BB1-D40A5B06862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0" name="Afbeelding 129">
                    <a:extLst>
                      <a:ext uri="{FF2B5EF4-FFF2-40B4-BE49-F238E27FC236}">
                        <a16:creationId xmlns:a16="http://schemas.microsoft.com/office/drawing/2014/main" id="{35E6DFFD-2595-B267-F8C8-F82A1EDF0F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BE4E5AFA-BDEA-B621-DB7C-5804241C8FE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BDE32A5A-A2C3-0F28-2E8B-69EA7E2D15C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53807005-54D1-CA17-8DFA-6AA0782788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CF06DE62-0552-6385-46BC-EBD812B89FC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DF0DE878-B507-8C4A-51B6-A452C368EB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3D4CDCF-1154-60E6-749E-645A41005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27A94235-1960-2B14-0A7C-B7319E77DD6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10BEE96B-878E-D115-403C-CF706667B39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2FDC59B5-FCE0-EB41-4A59-AAF726C340D6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9FA24403-5DB3-9422-E3E8-C3939D50467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DC61FD21-3DBB-A515-EDAF-DFF034A0BEA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D2716387-B415-9479-0502-5AAC2C92071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3A4BBC8F-E54B-B743-A6CA-CE712DD7C11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12" name="Rechthoek: afgeronde hoeken 111">
                  <a:extLst>
                    <a:ext uri="{FF2B5EF4-FFF2-40B4-BE49-F238E27FC236}">
                      <a16:creationId xmlns:a16="http://schemas.microsoft.com/office/drawing/2014/main" id="{92FE0126-FE83-BB4A-EF40-B349DB8B4E4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A7EB2B89-807E-34B7-FDED-96B765CFBE4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7CE3F086-3A47-E4F4-3222-DD1DF56DD5D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6ECDDB68-5582-9A9D-97B6-60BB353E180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8144CEA7-43EE-522E-BF01-D57487CB7E6C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8632725C-AF49-C084-AE97-AB828EB0EF9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6EE1218A-7751-3AC6-3718-663FEDAB644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80043148-7C5A-24E7-2E6B-DBDF4CBB9538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6" name="Rechthoek: afgeronde hoeken 105">
                    <a:extLst>
                      <a:ext uri="{FF2B5EF4-FFF2-40B4-BE49-F238E27FC236}">
                        <a16:creationId xmlns:a16="http://schemas.microsoft.com/office/drawing/2014/main" id="{1D673D4E-F9B9-7E5A-D1FB-8437373730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4C544933-4713-5108-AE46-1D6602CF989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A61766E9-41B7-0F72-0D60-DED1927FF2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FBB65B12-2F35-4D0C-DF0C-920A0601A6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037DB7B0-04A6-08BC-251B-C2EC43862A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C6C43601-BA35-2742-56C3-48CED66FA3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5" name="Boog 104">
                  <a:extLst>
                    <a:ext uri="{FF2B5EF4-FFF2-40B4-BE49-F238E27FC236}">
                      <a16:creationId xmlns:a16="http://schemas.microsoft.com/office/drawing/2014/main" id="{5864FAB1-170F-3C1C-1FE9-4A096DADF81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3055BD69-2126-17CD-65C7-6CA20A9E4FE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DE917924-EC67-B688-5E46-03AEA451C04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3" name="Vrije vorm: vorm 102">
                <a:extLst>
                  <a:ext uri="{FF2B5EF4-FFF2-40B4-BE49-F238E27FC236}">
                    <a16:creationId xmlns:a16="http://schemas.microsoft.com/office/drawing/2014/main" id="{FF56EFA1-2F2E-534C-4FF1-ED7C961EBD4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44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chtergrond">
            <a:extLst>
              <a:ext uri="{FF2B5EF4-FFF2-40B4-BE49-F238E27FC236}">
                <a16:creationId xmlns:a16="http://schemas.microsoft.com/office/drawing/2014/main" id="{3530FA33-B802-3CD6-01FB-3D2012B72673}"/>
              </a:ext>
            </a:extLst>
          </p:cNvPr>
          <p:cNvGrpSpPr/>
          <p:nvPr userDrawn="1"/>
        </p:nvGrpSpPr>
        <p:grpSpPr>
          <a:xfrm>
            <a:off x="-299" y="0"/>
            <a:ext cx="12192300" cy="6855704"/>
            <a:chOff x="-299" y="0"/>
            <a:chExt cx="12192300" cy="6855704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F58E7AAA-2BD1-0B8C-AE84-ADC56C265623}"/>
                </a:ext>
              </a:extLst>
            </p:cNvPr>
            <p:cNvSpPr/>
            <p:nvPr userDrawn="1"/>
          </p:nvSpPr>
          <p:spPr>
            <a:xfrm>
              <a:off x="1" y="0"/>
              <a:ext cx="12192000" cy="6855704"/>
            </a:xfrm>
            <a:custGeom>
              <a:avLst/>
              <a:gdLst>
                <a:gd name="connsiteX0" fmla="*/ 0 w 12192000"/>
                <a:gd name="connsiteY0" fmla="*/ 0 h 6855704"/>
                <a:gd name="connsiteX1" fmla="*/ 12192000 w 12192000"/>
                <a:gd name="connsiteY1" fmla="*/ 0 h 6855704"/>
                <a:gd name="connsiteX2" fmla="*/ 12192000 w 12192000"/>
                <a:gd name="connsiteY2" fmla="*/ 6566424 h 6855704"/>
                <a:gd name="connsiteX3" fmla="*/ 11747734 w 12192000"/>
                <a:gd name="connsiteY3" fmla="*/ 6671230 h 6855704"/>
                <a:gd name="connsiteX4" fmla="*/ 11072682 w 12192000"/>
                <a:gd name="connsiteY4" fmla="*/ 6818076 h 6855704"/>
                <a:gd name="connsiteX5" fmla="*/ 10884062 w 12192000"/>
                <a:gd name="connsiteY5" fmla="*/ 6855704 h 6855704"/>
                <a:gd name="connsiteX6" fmla="*/ 0 w 12192000"/>
                <a:gd name="connsiteY6" fmla="*/ 6855704 h 68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5704">
                  <a:moveTo>
                    <a:pt x="0" y="0"/>
                  </a:moveTo>
                  <a:lnTo>
                    <a:pt x="12192000" y="0"/>
                  </a:lnTo>
                  <a:lnTo>
                    <a:pt x="12192000" y="6566424"/>
                  </a:lnTo>
                  <a:lnTo>
                    <a:pt x="11747734" y="6671230"/>
                  </a:lnTo>
                  <a:cubicBezTo>
                    <a:pt x="11524880" y="6721749"/>
                    <a:pt x="11299820" y="6770720"/>
                    <a:pt x="11072682" y="6818076"/>
                  </a:cubicBezTo>
                  <a:lnTo>
                    <a:pt x="10884062" y="6855704"/>
                  </a:lnTo>
                  <a:lnTo>
                    <a:pt x="0" y="6855704"/>
                  </a:lnTo>
                  <a:close/>
                </a:path>
              </a:pathLst>
            </a:custGeom>
            <a:gradFill>
              <a:gsLst>
                <a:gs pos="3000">
                  <a:schemeClr val="bg1">
                    <a:lumMod val="95000"/>
                  </a:schemeClr>
                </a:gs>
                <a:gs pos="8000">
                  <a:schemeClr val="bg1">
                    <a:lumMod val="95000"/>
                  </a:schemeClr>
                </a:gs>
                <a:gs pos="24000">
                  <a:srgbClr val="F3F8FF"/>
                </a:gs>
                <a:gs pos="47000">
                  <a:schemeClr val="bg2">
                    <a:lumMod val="20000"/>
                    <a:lumOff val="80000"/>
                  </a:schemeClr>
                </a:gs>
              </a:gsLst>
              <a:lin ang="1530003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025F199-8B3C-48A0-0E6F-DBD892C68202}"/>
                </a:ext>
              </a:extLst>
            </p:cNvPr>
            <p:cNvSpPr/>
            <p:nvPr/>
          </p:nvSpPr>
          <p:spPr>
            <a:xfrm>
              <a:off x="-299" y="2684502"/>
              <a:ext cx="12192300" cy="4171202"/>
            </a:xfrm>
            <a:custGeom>
              <a:avLst/>
              <a:gdLst>
                <a:gd name="connsiteX0" fmla="*/ 0 w 12192300"/>
                <a:gd name="connsiteY0" fmla="*/ 4149737 h 4171202"/>
                <a:gd name="connsiteX1" fmla="*/ 84690 w 12192300"/>
                <a:gd name="connsiteY1" fmla="*/ 4171202 h 4171202"/>
                <a:gd name="connsiteX2" fmla="*/ 0 w 12192300"/>
                <a:gd name="connsiteY2" fmla="*/ 4171202 h 4171202"/>
                <a:gd name="connsiteX3" fmla="*/ 12192300 w 12192300"/>
                <a:gd name="connsiteY3" fmla="*/ 3556068 h 4171202"/>
                <a:gd name="connsiteX4" fmla="*/ 12192300 w 12192300"/>
                <a:gd name="connsiteY4" fmla="*/ 4171202 h 4171202"/>
                <a:gd name="connsiteX5" fmla="*/ 10604701 w 12192300"/>
                <a:gd name="connsiteY5" fmla="*/ 4171202 h 4171202"/>
                <a:gd name="connsiteX6" fmla="*/ 10758323 w 12192300"/>
                <a:gd name="connsiteY6" fmla="*/ 4131025 h 4171202"/>
                <a:gd name="connsiteX7" fmla="*/ 12143143 w 12192300"/>
                <a:gd name="connsiteY7" fmla="*/ 3586190 h 4171202"/>
                <a:gd name="connsiteX8" fmla="*/ 11675413 w 12192300"/>
                <a:gd name="connsiteY8" fmla="*/ 2748998 h 4171202"/>
                <a:gd name="connsiteX9" fmla="*/ 11950299 w 12192300"/>
                <a:gd name="connsiteY9" fmla="*/ 2759651 h 4171202"/>
                <a:gd name="connsiteX10" fmla="*/ 12192300 w 12192300"/>
                <a:gd name="connsiteY10" fmla="*/ 2786742 h 4171202"/>
                <a:gd name="connsiteX11" fmla="*/ 12192300 w 12192300"/>
                <a:gd name="connsiteY11" fmla="*/ 3142096 h 4171202"/>
                <a:gd name="connsiteX12" fmla="*/ 12181759 w 12192300"/>
                <a:gd name="connsiteY12" fmla="*/ 3139691 h 4171202"/>
                <a:gd name="connsiteX13" fmla="*/ 11629100 w 12192300"/>
                <a:gd name="connsiteY13" fmla="*/ 3098269 h 4171202"/>
                <a:gd name="connsiteX14" fmla="*/ 10755915 w 12192300"/>
                <a:gd name="connsiteY14" fmla="*/ 3165872 h 4171202"/>
                <a:gd name="connsiteX15" fmla="*/ 7559068 w 12192300"/>
                <a:gd name="connsiteY15" fmla="*/ 4069430 h 4171202"/>
                <a:gd name="connsiteX16" fmla="*/ 7313274 w 12192300"/>
                <a:gd name="connsiteY16" fmla="*/ 4171202 h 4171202"/>
                <a:gd name="connsiteX17" fmla="*/ 6440270 w 12192300"/>
                <a:gd name="connsiteY17" fmla="*/ 4171202 h 4171202"/>
                <a:gd name="connsiteX18" fmla="*/ 6844918 w 12192300"/>
                <a:gd name="connsiteY18" fmla="*/ 3989269 h 4171202"/>
                <a:gd name="connsiteX19" fmla="*/ 10707172 w 12192300"/>
                <a:gd name="connsiteY19" fmla="*/ 2822123 h 4171202"/>
                <a:gd name="connsiteX20" fmla="*/ 11675413 w 12192300"/>
                <a:gd name="connsiteY20" fmla="*/ 2748998 h 4171202"/>
                <a:gd name="connsiteX21" fmla="*/ 7155165 w 12192300"/>
                <a:gd name="connsiteY21" fmla="*/ 0 h 4171202"/>
                <a:gd name="connsiteX22" fmla="*/ 8485098 w 12192300"/>
                <a:gd name="connsiteY22" fmla="*/ 0 h 4171202"/>
                <a:gd name="connsiteX23" fmla="*/ 7862558 w 12192300"/>
                <a:gd name="connsiteY23" fmla="*/ 459339 h 4171202"/>
                <a:gd name="connsiteX24" fmla="*/ 12100256 w 12192300"/>
                <a:gd name="connsiteY24" fmla="*/ 1433712 h 4171202"/>
                <a:gd name="connsiteX25" fmla="*/ 12192300 w 12192300"/>
                <a:gd name="connsiteY25" fmla="*/ 1481223 h 4171202"/>
                <a:gd name="connsiteX26" fmla="*/ 12192300 w 12192300"/>
                <a:gd name="connsiteY26" fmla="*/ 2107176 h 4171202"/>
                <a:gd name="connsiteX27" fmla="*/ 12084910 w 12192300"/>
                <a:gd name="connsiteY27" fmla="*/ 2045333 h 4171202"/>
                <a:gd name="connsiteX28" fmla="*/ 10758022 w 12192300"/>
                <a:gd name="connsiteY28" fmla="*/ 1532838 h 4171202"/>
                <a:gd name="connsiteX29" fmla="*/ 7099802 w 12192300"/>
                <a:gd name="connsiteY29" fmla="*/ 951574 h 4171202"/>
                <a:gd name="connsiteX30" fmla="*/ 5687725 w 12192300"/>
                <a:gd name="connsiteY30" fmla="*/ 1702147 h 4171202"/>
                <a:gd name="connsiteX31" fmla="*/ 609603 w 12192300"/>
                <a:gd name="connsiteY31" fmla="*/ 2980568 h 4171202"/>
                <a:gd name="connsiteX32" fmla="*/ 301 w 12192300"/>
                <a:gd name="connsiteY32" fmla="*/ 2954009 h 4171202"/>
                <a:gd name="connsiteX33" fmla="*/ 301 w 12192300"/>
                <a:gd name="connsiteY33" fmla="*/ 2177782 h 4171202"/>
                <a:gd name="connsiteX34" fmla="*/ 5360657 w 12192300"/>
                <a:gd name="connsiteY34" fmla="*/ 997144 h 4171202"/>
                <a:gd name="connsiteX35" fmla="*/ 5573387 w 12192300"/>
                <a:gd name="connsiteY35" fmla="*/ 895439 h 4171202"/>
                <a:gd name="connsiteX36" fmla="*/ 5346515 w 12192300"/>
                <a:gd name="connsiteY36" fmla="*/ 894533 h 4171202"/>
                <a:gd name="connsiteX37" fmla="*/ 602 w 12192300"/>
                <a:gd name="connsiteY37" fmla="*/ 1514428 h 4171202"/>
                <a:gd name="connsiteX38" fmla="*/ 602 w 12192300"/>
                <a:gd name="connsiteY38" fmla="*/ 941916 h 4171202"/>
                <a:gd name="connsiteX39" fmla="*/ 5346515 w 12192300"/>
                <a:gd name="connsiteY39" fmla="*/ 338318 h 4171202"/>
                <a:gd name="connsiteX40" fmla="*/ 6563616 w 12192300"/>
                <a:gd name="connsiteY40" fmla="*/ 366385 h 4171202"/>
                <a:gd name="connsiteX41" fmla="*/ 7155165 w 12192300"/>
                <a:gd name="connsiteY41" fmla="*/ 0 h 41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192300" h="4171202">
                  <a:moveTo>
                    <a:pt x="0" y="4149737"/>
                  </a:moveTo>
                  <a:lnTo>
                    <a:pt x="84690" y="4171202"/>
                  </a:lnTo>
                  <a:lnTo>
                    <a:pt x="0" y="4171202"/>
                  </a:lnTo>
                  <a:close/>
                  <a:moveTo>
                    <a:pt x="12192300" y="3556068"/>
                  </a:moveTo>
                  <a:lnTo>
                    <a:pt x="12192300" y="4171202"/>
                  </a:lnTo>
                  <a:lnTo>
                    <a:pt x="10604701" y="4171202"/>
                  </a:lnTo>
                  <a:lnTo>
                    <a:pt x="10758323" y="4131025"/>
                  </a:lnTo>
                  <a:cubicBezTo>
                    <a:pt x="11366873" y="3957302"/>
                    <a:pt x="11819101" y="3770140"/>
                    <a:pt x="12143143" y="3586190"/>
                  </a:cubicBezTo>
                  <a:close/>
                  <a:moveTo>
                    <a:pt x="11675413" y="2748998"/>
                  </a:moveTo>
                  <a:cubicBezTo>
                    <a:pt x="11771091" y="2749644"/>
                    <a:pt x="11862740" y="2753200"/>
                    <a:pt x="11950299" y="2759651"/>
                  </a:cubicBezTo>
                  <a:lnTo>
                    <a:pt x="12192300" y="2786742"/>
                  </a:lnTo>
                  <a:lnTo>
                    <a:pt x="12192300" y="3142096"/>
                  </a:lnTo>
                  <a:lnTo>
                    <a:pt x="12181759" y="3139691"/>
                  </a:lnTo>
                  <a:cubicBezTo>
                    <a:pt x="12020031" y="3112227"/>
                    <a:pt x="11834908" y="3098269"/>
                    <a:pt x="11629100" y="3098269"/>
                  </a:cubicBezTo>
                  <a:cubicBezTo>
                    <a:pt x="11369130" y="3098269"/>
                    <a:pt x="11076363" y="3120300"/>
                    <a:pt x="10755915" y="3165872"/>
                  </a:cubicBezTo>
                  <a:cubicBezTo>
                    <a:pt x="9816010" y="3299418"/>
                    <a:pt x="8710239" y="3613421"/>
                    <a:pt x="7559068" y="4069430"/>
                  </a:cubicBezTo>
                  <a:lnTo>
                    <a:pt x="7313274" y="4171202"/>
                  </a:lnTo>
                  <a:lnTo>
                    <a:pt x="6440270" y="4171202"/>
                  </a:lnTo>
                  <a:lnTo>
                    <a:pt x="6844918" y="3989269"/>
                  </a:lnTo>
                  <a:cubicBezTo>
                    <a:pt x="8228995" y="3391896"/>
                    <a:pt x="9581654" y="2981888"/>
                    <a:pt x="10707172" y="2822123"/>
                  </a:cubicBezTo>
                  <a:cubicBezTo>
                    <a:pt x="11065081" y="2771308"/>
                    <a:pt x="11388378" y="2747060"/>
                    <a:pt x="11675413" y="2748998"/>
                  </a:cubicBezTo>
                  <a:close/>
                  <a:moveTo>
                    <a:pt x="7155165" y="0"/>
                  </a:moveTo>
                  <a:lnTo>
                    <a:pt x="8485098" y="0"/>
                  </a:lnTo>
                  <a:cubicBezTo>
                    <a:pt x="8285910" y="156332"/>
                    <a:pt x="8078296" y="309949"/>
                    <a:pt x="7862558" y="459339"/>
                  </a:cubicBezTo>
                  <a:cubicBezTo>
                    <a:pt x="9537123" y="623329"/>
                    <a:pt x="11075072" y="951754"/>
                    <a:pt x="12100256" y="1433712"/>
                  </a:cubicBezTo>
                  <a:lnTo>
                    <a:pt x="12192300" y="1481223"/>
                  </a:lnTo>
                  <a:lnTo>
                    <a:pt x="12192300" y="2107176"/>
                  </a:lnTo>
                  <a:lnTo>
                    <a:pt x="12084910" y="2045333"/>
                  </a:lnTo>
                  <a:cubicBezTo>
                    <a:pt x="11765458" y="1871839"/>
                    <a:pt x="11330879" y="1696376"/>
                    <a:pt x="10758022" y="1532838"/>
                  </a:cubicBezTo>
                  <a:cubicBezTo>
                    <a:pt x="9737402" y="1241301"/>
                    <a:pt x="8476073" y="1042717"/>
                    <a:pt x="7099802" y="951574"/>
                  </a:cubicBezTo>
                  <a:cubicBezTo>
                    <a:pt x="6652679" y="1220175"/>
                    <a:pt x="6179981" y="1471875"/>
                    <a:pt x="5687725" y="1702147"/>
                  </a:cubicBezTo>
                  <a:cubicBezTo>
                    <a:pt x="3861924" y="2556238"/>
                    <a:pt x="2069221" y="2980568"/>
                    <a:pt x="609603" y="2980568"/>
                  </a:cubicBezTo>
                  <a:cubicBezTo>
                    <a:pt x="399281" y="2980568"/>
                    <a:pt x="195879" y="2971513"/>
                    <a:pt x="301" y="2954009"/>
                  </a:cubicBezTo>
                  <a:lnTo>
                    <a:pt x="301" y="2177782"/>
                  </a:lnTo>
                  <a:cubicBezTo>
                    <a:pt x="1341970" y="2318118"/>
                    <a:pt x="3254728" y="1981914"/>
                    <a:pt x="5360657" y="997144"/>
                  </a:cubicBezTo>
                  <a:cubicBezTo>
                    <a:pt x="5431968" y="963947"/>
                    <a:pt x="5502979" y="929844"/>
                    <a:pt x="5573387" y="895439"/>
                  </a:cubicBezTo>
                  <a:cubicBezTo>
                    <a:pt x="5497863" y="894835"/>
                    <a:pt x="5422340" y="894533"/>
                    <a:pt x="5346515" y="894533"/>
                  </a:cubicBezTo>
                  <a:cubicBezTo>
                    <a:pt x="3329348" y="894533"/>
                    <a:pt x="1434945" y="1114544"/>
                    <a:pt x="602" y="1514428"/>
                  </a:cubicBezTo>
                  <a:lnTo>
                    <a:pt x="602" y="941916"/>
                  </a:lnTo>
                  <a:cubicBezTo>
                    <a:pt x="1505955" y="544446"/>
                    <a:pt x="3454820" y="338318"/>
                    <a:pt x="5346515" y="338318"/>
                  </a:cubicBezTo>
                  <a:cubicBezTo>
                    <a:pt x="5751213" y="338318"/>
                    <a:pt x="6158618" y="347674"/>
                    <a:pt x="6563616" y="366385"/>
                  </a:cubicBezTo>
                  <a:cubicBezTo>
                    <a:pt x="6766717" y="247778"/>
                    <a:pt x="6963799" y="125550"/>
                    <a:pt x="7155165" y="0"/>
                  </a:cubicBezTo>
                  <a:close/>
                </a:path>
              </a:pathLst>
            </a:custGeom>
            <a:gradFill>
              <a:gsLst>
                <a:gs pos="49000">
                  <a:schemeClr val="bg2">
                    <a:lumMod val="20000"/>
                    <a:lumOff val="80000"/>
                  </a:schemeClr>
                </a:gs>
                <a:gs pos="67000">
                  <a:srgbClr val="DDECFF"/>
                </a:gs>
              </a:gsLst>
              <a:lin ang="439555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4614175A-1597-98FB-AF2E-682776C2B5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3568" y="1089026"/>
            <a:ext cx="6398433" cy="5086586"/>
          </a:xfrm>
          <a:custGeom>
            <a:avLst/>
            <a:gdLst>
              <a:gd name="connsiteX0" fmla="*/ 5894403 w 6398433"/>
              <a:gd name="connsiteY0" fmla="*/ 1610 h 5086586"/>
              <a:gd name="connsiteX1" fmla="*/ 6305351 w 6398433"/>
              <a:gd name="connsiteY1" fmla="*/ 17020 h 5086586"/>
              <a:gd name="connsiteX2" fmla="*/ 6398433 w 6398433"/>
              <a:gd name="connsiteY2" fmla="*/ 24417 h 5086586"/>
              <a:gd name="connsiteX3" fmla="*/ 6398433 w 6398433"/>
              <a:gd name="connsiteY3" fmla="*/ 5086586 h 5086586"/>
              <a:gd name="connsiteX4" fmla="*/ 579249 w 6398433"/>
              <a:gd name="connsiteY4" fmla="*/ 5086586 h 5086586"/>
              <a:gd name="connsiteX5" fmla="*/ 515492 w 6398433"/>
              <a:gd name="connsiteY5" fmla="*/ 4993747 h 5086586"/>
              <a:gd name="connsiteX6" fmla="*/ 30995 w 6398433"/>
              <a:gd name="connsiteY6" fmla="*/ 3742374 h 5086586"/>
              <a:gd name="connsiteX7" fmla="*/ 5498764 w 6398433"/>
              <a:gd name="connsiteY7" fmla="*/ 1952 h 5086586"/>
              <a:gd name="connsiteX8" fmla="*/ 5894403 w 6398433"/>
              <a:gd name="connsiteY8" fmla="*/ 1610 h 50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8433" h="5086586">
                <a:moveTo>
                  <a:pt x="5894403" y="1610"/>
                </a:moveTo>
                <a:cubicBezTo>
                  <a:pt x="6034881" y="4048"/>
                  <a:pt x="6171839" y="9234"/>
                  <a:pt x="6305351" y="17020"/>
                </a:cubicBezTo>
                <a:lnTo>
                  <a:pt x="6398433" y="24417"/>
                </a:lnTo>
                <a:lnTo>
                  <a:pt x="6398433" y="5086586"/>
                </a:lnTo>
                <a:lnTo>
                  <a:pt x="579249" y="5086586"/>
                </a:lnTo>
                <a:lnTo>
                  <a:pt x="515492" y="4993747"/>
                </a:lnTo>
                <a:cubicBezTo>
                  <a:pt x="258006" y="4597255"/>
                  <a:pt x="97556" y="4170964"/>
                  <a:pt x="30995" y="3742374"/>
                </a:cubicBezTo>
                <a:cubicBezTo>
                  <a:pt x="-235252" y="2028015"/>
                  <a:pt x="1182559" y="82043"/>
                  <a:pt x="5498764" y="1952"/>
                </a:cubicBezTo>
                <a:cubicBezTo>
                  <a:pt x="5633645" y="-551"/>
                  <a:pt x="5765506" y="-627"/>
                  <a:pt x="5894403" y="16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pictogram below to add an image</a:t>
            </a:r>
            <a:endParaRPr lang="en-GB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3F0BEF4C-3C11-2B18-5DD1-605CDC9AEE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45222" y="-2295"/>
            <a:ext cx="3446778" cy="2962271"/>
          </a:xfrm>
          <a:custGeom>
            <a:avLst/>
            <a:gdLst>
              <a:gd name="connsiteX0" fmla="*/ 166407 w 3446778"/>
              <a:gd name="connsiteY0" fmla="*/ 0 h 2962271"/>
              <a:gd name="connsiteX1" fmla="*/ 3446778 w 3446778"/>
              <a:gd name="connsiteY1" fmla="*/ 0 h 2962271"/>
              <a:gd name="connsiteX2" fmla="*/ 3446778 w 3446778"/>
              <a:gd name="connsiteY2" fmla="*/ 2962271 h 2962271"/>
              <a:gd name="connsiteX3" fmla="*/ 3309908 w 3446778"/>
              <a:gd name="connsiteY3" fmla="*/ 2911039 h 2962271"/>
              <a:gd name="connsiteX4" fmla="*/ 166407 w 3446778"/>
              <a:gd name="connsiteY4" fmla="*/ 0 h 296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6778" h="2962271">
                <a:moveTo>
                  <a:pt x="166407" y="0"/>
                </a:moveTo>
                <a:lnTo>
                  <a:pt x="3446778" y="0"/>
                </a:lnTo>
                <a:lnTo>
                  <a:pt x="3446778" y="2962271"/>
                </a:lnTo>
                <a:lnTo>
                  <a:pt x="3309908" y="2911039"/>
                </a:lnTo>
                <a:cubicBezTo>
                  <a:pt x="1735374" y="2306617"/>
                  <a:pt x="-652478" y="1000039"/>
                  <a:pt x="16640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15" name="Tijdelijke aanduiding voor tekst 15">
            <a:extLst>
              <a:ext uri="{FF2B5EF4-FFF2-40B4-BE49-F238E27FC236}">
                <a16:creationId xmlns:a16="http://schemas.microsoft.com/office/drawing/2014/main" id="{0EA46CFD-66A9-BA81-7572-B7BC79E1B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38980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Text + Image (M)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7" y="682388"/>
            <a:ext cx="7316997" cy="406637"/>
          </a:xfrm>
        </p:spPr>
        <p:txBody>
          <a:bodyPr/>
          <a:lstStyle/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5AC0F00-D10D-BA85-2EC8-E47BDAB053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40" y="1592263"/>
            <a:ext cx="4521600" cy="4240211"/>
          </a:xfrm>
        </p:spPr>
        <p:txBody>
          <a:bodyPr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Plain text</a:t>
            </a:r>
          </a:p>
          <a:p>
            <a:pPr lvl="4"/>
            <a:r>
              <a:rPr lang="en-GB" noProof="0"/>
              <a:t>Header #1</a:t>
            </a:r>
          </a:p>
          <a:p>
            <a:pPr lvl="5"/>
            <a:r>
              <a:rPr lang="en-GB" noProof="0"/>
              <a:t>Header #2</a:t>
            </a:r>
          </a:p>
          <a:p>
            <a:pPr lvl="6"/>
            <a:r>
              <a:rPr lang="en-GB" noProof="0"/>
              <a:t>Numeric bullet</a:t>
            </a:r>
          </a:p>
          <a:p>
            <a:pPr lvl="7"/>
            <a:r>
              <a:rPr lang="en-GB" noProof="0"/>
              <a:t>Alphabetic bullet</a:t>
            </a:r>
          </a:p>
          <a:p>
            <a:pPr lvl="8"/>
            <a:r>
              <a:rPr lang="en-GB" noProof="0"/>
              <a:t>Source</a:t>
            </a:r>
            <a:endParaRPr lang="en-GB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383569-D59A-6EC1-BD14-E64825A2BD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grpSp>
        <p:nvGrpSpPr>
          <p:cNvPr id="2" name="INSTRUCTION">
            <a:extLst>
              <a:ext uri="{FF2B5EF4-FFF2-40B4-BE49-F238E27FC236}">
                <a16:creationId xmlns:a16="http://schemas.microsoft.com/office/drawing/2014/main" id="{51F3A0AC-C5DA-B3AD-9404-00E0063A6B5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17A183AC-F699-C044-5B12-B20D8EDDB70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7BC03378-1F99-ABD5-1DEF-514EC27976E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A32C58B-41E7-27A5-38F1-214C927C839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85140EC-FE92-C5CB-4407-2B41CF7F781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C361DC55-348C-862D-F83C-9C90FB673A3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59274D9-5D67-336A-7B64-65049D60FA9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011D673-55DA-007E-4823-8E72B384B4A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8F399084-2491-DE0B-0B01-4B8CD67F953F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24835F5-5CE3-7816-7FB1-26FACE74B51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2B0BE725-E53F-02A7-2EED-F527FA064E4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EEFDC191-647A-1E03-AE93-D4156423FBD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783F11B5-A8F8-79C0-3EF2-087323A887B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51B0F0FA-F628-3422-FC06-37990CAD5D9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EC89F08-A0AA-E3F8-5D54-59DE705BC22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4741300E-C021-E02C-BD14-24A8EE41CE6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950754F-4267-D36A-EDD5-7FE46CCE9A2A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1F6BCB4D-A1B5-8527-D577-7F862618E4E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531C8FD6-095B-2232-F666-464A10AA197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F8F0360A-0D4F-ED4D-ED24-4B354E58E3A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6C8D2040-2A20-5ECF-ED84-59D099E6E82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EE0D1A90-01D7-8827-E0E5-984ECEFE156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6" name="ICOON_info">
              <a:extLst>
                <a:ext uri="{FF2B5EF4-FFF2-40B4-BE49-F238E27FC236}">
                  <a16:creationId xmlns:a16="http://schemas.microsoft.com/office/drawing/2014/main" id="{0798D341-85E2-AE0A-AE8A-4D25D101D6D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DAD599D3-245E-E029-7619-80F88D89F17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raphic 163" descr="Informatie">
                <a:extLst>
                  <a:ext uri="{FF2B5EF4-FFF2-40B4-BE49-F238E27FC236}">
                    <a16:creationId xmlns:a16="http://schemas.microsoft.com/office/drawing/2014/main" id="{682E3BC9-7E76-1633-A79C-59D13A9306A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VOORBEELD">
              <a:extLst>
                <a:ext uri="{FF2B5EF4-FFF2-40B4-BE49-F238E27FC236}">
                  <a16:creationId xmlns:a16="http://schemas.microsoft.com/office/drawing/2014/main" id="{0E6CA92E-AFB7-66D7-F784-EED1668EA6B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F6937F05-A29C-4364-9AB0-72A51C2709D3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D50E9070-FC2D-4924-300B-4F82677C689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428FE11D-340E-EE3E-22DC-10B87EC8218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983AE3B3-8BFA-C02A-2772-FBB013B0FCA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C1193432-55D4-98B9-3289-FD3EC4E122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99140B3E-DB90-D1A8-E05B-FF2C73435B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83424E38-FD2A-5241-2D40-F6A28B4A76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F90490F9-27B7-BE82-A036-CA34EF40CC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3145AE5-2B10-B2B7-6CB7-86B66D514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71">
                  <a:extLst>
                    <a:ext uri="{FF2B5EF4-FFF2-40B4-BE49-F238E27FC236}">
                      <a16:creationId xmlns:a16="http://schemas.microsoft.com/office/drawing/2014/main" id="{A7EF1B68-8EC6-D469-55DA-EAC88E7850E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AD6D8A88-EFFB-C996-EEE0-05E3F6717A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D1A4F8E0-74A0-2A7C-8841-8B981A6C374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F25AE6BF-9923-CFC1-330F-BF15448884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4CA3D633-17B1-26A2-0066-4F59975DD54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557E2E08-84EF-73C8-BC30-8DF68A5B1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59D28DD6-84F6-3060-F46A-F12F54219D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A3277EE-3BD8-99ED-6470-185D966BAF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B4460CA5-F4C7-FBD2-08B2-1B68D964B0C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1A8F301C-B91F-DD7C-9782-718E4346C5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5A0CA204-03FE-F575-C020-FC989800C1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6B259D96-CFA6-8A78-1942-3849CE6ECA0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ECAB2B15-963D-CD6E-A9BD-042E497402A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2F83FB95-D289-4190-2677-8B75B7D334B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0890F00D-E757-A771-3CEB-09208DC8E52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3B330E75-01B4-6186-3DFF-219E2BA71FC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92E80607-08BB-4A5B-8A4A-84A2148574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123ED78B-1779-9835-C2DB-E8074650E1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E3B0025C-14D9-6740-0935-038D55ED7F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92017C78-4C8C-7704-0343-30C77B81EC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E67B685E-151E-79B1-CA18-B508426486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1A795825-CCC1-8F11-76F2-CC9ACB94AFF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0BC9D113-F325-FC08-0B85-5B11DFEA4E7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5F0C1489-6D07-80BC-F1A9-FA4F2DE06B1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5542BEA2-FB06-E120-30AE-DCC8D678999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2081EB39-5AAC-2D69-939F-DA37F1B8C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1876A93D-AFAA-F94E-8F93-0A63C4215B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E5CF36D2-A41B-B731-D581-EFA3C65602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C7FAEF55-3EC6-7D8D-8BB3-07A842D2E5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D88FA632-C98C-B05A-6CB6-901F9CEC0E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49">
                  <a:extLst>
                    <a:ext uri="{FF2B5EF4-FFF2-40B4-BE49-F238E27FC236}">
                      <a16:creationId xmlns:a16="http://schemas.microsoft.com/office/drawing/2014/main" id="{E691E8FA-18EF-76AA-BE7A-325B9F4382F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741CB795-08EA-ACEA-65D2-57A7F9D449CA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B6F8E99F-D754-4C0D-A006-E6B42202E69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F803C954-233F-8CFE-1988-D878C77A8F2B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5470AFC6-A7EB-BFDD-0192-C0FF277321A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08DEB014-8A59-DD40-1BEE-D2D6F15C238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D0A530F4-F980-B9FC-3DBC-FDCCEC19489D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1C4DF3D4-0ADB-19E2-A560-F6FDED3776A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D3E7D981-975C-9D09-5E52-057CB31B5DE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: vorm 140">
                <a:extLst>
                  <a:ext uri="{FF2B5EF4-FFF2-40B4-BE49-F238E27FC236}">
                    <a16:creationId xmlns:a16="http://schemas.microsoft.com/office/drawing/2014/main" id="{9419CF7F-E1E8-8D34-4464-330845D1446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: afgeronde hoeken 141">
                <a:extLst>
                  <a:ext uri="{FF2B5EF4-FFF2-40B4-BE49-F238E27FC236}">
                    <a16:creationId xmlns:a16="http://schemas.microsoft.com/office/drawing/2014/main" id="{EA952807-8DBF-DDD7-8C68-1BA83C40BCF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AF0C4093-1629-03AE-1370-0120075751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C1C80089-F22F-087B-5944-B1CDEAD0F0E9}"/>
                  </a:ext>
                </a:extLst>
              </p:cNvPr>
              <p:cNvCxnSpPr>
                <a:cxnSpLocks/>
                <a:stCxn id="14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1883CF5E-958E-AD40-D2CE-7E62AFEAEABE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1F07B0E2-C8B6-31E6-6277-DFDB32698D5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2E3BCBFB-7F18-8C81-8F88-DEF3161FD05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9D3A4E0-1C65-2A7B-FAAF-29A409E43B3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5C0616EF-AAEF-ECD6-5611-46186746D9E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55BF6B50-B57B-E30F-5038-297A15E2330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72071F87-0538-B6E5-C903-4AB965A97003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DCE9EC60-E47D-FFBB-1F8E-B7709BEC5FF1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1" name="ICOON_info">
              <a:extLst>
                <a:ext uri="{FF2B5EF4-FFF2-40B4-BE49-F238E27FC236}">
                  <a16:creationId xmlns:a16="http://schemas.microsoft.com/office/drawing/2014/main" id="{2E66DE73-BBF1-BAF9-2E62-BA140660F603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9DD9E2D4-F293-45DB-FF7D-E64A8D392ED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Graphic 163" descr="Informatie">
                <a:extLst>
                  <a:ext uri="{FF2B5EF4-FFF2-40B4-BE49-F238E27FC236}">
                    <a16:creationId xmlns:a16="http://schemas.microsoft.com/office/drawing/2014/main" id="{37B8ED2D-6738-B79D-C718-FB53E205F58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7E0F2120-DDD2-4449-BF92-C959BBC9D962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16BE7BF2-8C3D-FDC0-7181-99398AE18651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F4209EF1-990A-46C6-30F1-0C7D4BFCF283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03BDFD3F-7023-1008-19A6-55D005EDD32F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CC644878-AF62-9EC1-5D17-74510EC55C7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8" name="Groep 127">
                    <a:extLst>
                      <a:ext uri="{FF2B5EF4-FFF2-40B4-BE49-F238E27FC236}">
                        <a16:creationId xmlns:a16="http://schemas.microsoft.com/office/drawing/2014/main" id="{73C25448-7980-56EE-94C6-A0966822ED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B21BA6D7-239E-B0B5-F1A7-C9FB701FAC8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B1047F78-4CF6-1F01-EEE1-AC0219C82B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3" name="Ovaal 132">
                      <a:extLst>
                        <a:ext uri="{FF2B5EF4-FFF2-40B4-BE49-F238E27FC236}">
                          <a16:creationId xmlns:a16="http://schemas.microsoft.com/office/drawing/2014/main" id="{39603DA1-833F-F62F-8D94-77E701158A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2AD2F87C-BDDB-82C1-75B2-35BC8073F3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0" name="Afbeelding 129">
                    <a:extLst>
                      <a:ext uri="{FF2B5EF4-FFF2-40B4-BE49-F238E27FC236}">
                        <a16:creationId xmlns:a16="http://schemas.microsoft.com/office/drawing/2014/main" id="{8AFD2239-DD42-D644-8959-136A0F629CC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3F8B2970-FC0E-DC2B-691F-EFF1BF98AD3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163FAC7D-40F5-0619-712E-3DDC68EE84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2114ADE1-12B8-ABB8-96BF-654C270CFBC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2EA9C9B4-9BED-65DC-44EB-9A88B96F71F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73A1011B-8109-C627-F4E1-951A7B9D25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9053B821-80E0-1DC5-908B-7E5BED63EC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B030408E-D5A0-3EEA-0ABE-8F73DB1E2E3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D366112A-A401-AADB-7FCB-E0B0A28D33D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1D8803C4-A027-621E-7FB9-E9AF87BA173D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B1047459-F769-4C15-047D-9CB882465820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77B4DFDA-CD3A-AD48-4279-3ACAD8A1C64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43FD3ABD-05F2-44C1-5210-4726E144FBF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BC8BE4B8-94AB-ADD9-C922-067E7FC3906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12" name="Rechthoek: afgeronde hoeken 111">
                  <a:extLst>
                    <a:ext uri="{FF2B5EF4-FFF2-40B4-BE49-F238E27FC236}">
                      <a16:creationId xmlns:a16="http://schemas.microsoft.com/office/drawing/2014/main" id="{E95553D5-F1D8-35C2-9719-BB7D557F7EB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0E7E0F60-EDF1-2F89-F5AE-5C21E63C95D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A33DC1B6-B627-55F5-DA40-23580A2F39C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5ECB8200-B3D3-7DE2-B26B-7386969322A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92346033-8F8D-C579-9591-C91D980588B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9349F81A-AF7D-52AF-2383-3A86D8E57A8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2D00DFD6-3BA7-3A92-E797-FF5598FAED8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BEB77E95-5704-BF6A-85DC-3BECF6C54FF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6" name="Rechthoek: afgeronde hoeken 105">
                    <a:extLst>
                      <a:ext uri="{FF2B5EF4-FFF2-40B4-BE49-F238E27FC236}">
                        <a16:creationId xmlns:a16="http://schemas.microsoft.com/office/drawing/2014/main" id="{6F765B79-4EEA-4E09-2E46-96096A8251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E734EFFD-E106-D6EF-3A46-A8A9586ED8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89648C08-7A42-03CC-AD6E-D4E1E6FED2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85CAAB4C-D352-752F-B116-4CC97A7D61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467155DA-7686-DFF4-20C8-8CF09E302A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81211CCD-0734-169B-87C4-C42273E8B4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5" name="Boog 104">
                  <a:extLst>
                    <a:ext uri="{FF2B5EF4-FFF2-40B4-BE49-F238E27FC236}">
                      <a16:creationId xmlns:a16="http://schemas.microsoft.com/office/drawing/2014/main" id="{C0326BF4-8566-308F-7CA4-FB1F5C41576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F5269F2C-E189-8F97-D866-FAF878E2265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67050745-C00A-0A87-E534-ABC665AD94B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3" name="Vrije vorm: vorm 102">
                <a:extLst>
                  <a:ext uri="{FF2B5EF4-FFF2-40B4-BE49-F238E27FC236}">
                    <a16:creationId xmlns:a16="http://schemas.microsoft.com/office/drawing/2014/main" id="{A06859A8-991A-7C73-3EB1-5B0586F1B042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57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Achtergrond">
            <a:extLst>
              <a:ext uri="{FF2B5EF4-FFF2-40B4-BE49-F238E27FC236}">
                <a16:creationId xmlns:a16="http://schemas.microsoft.com/office/drawing/2014/main" id="{4F3B7D33-0FC0-C8B3-F2AF-A06C6D5EEBF0}"/>
              </a:ext>
            </a:extLst>
          </p:cNvPr>
          <p:cNvGrpSpPr/>
          <p:nvPr userDrawn="1"/>
        </p:nvGrpSpPr>
        <p:grpSpPr>
          <a:xfrm>
            <a:off x="-299" y="0"/>
            <a:ext cx="12192300" cy="6855704"/>
            <a:chOff x="-299" y="0"/>
            <a:chExt cx="12192300" cy="6855704"/>
          </a:xfrm>
        </p:grpSpPr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B19F14CF-DA18-EAB4-7CF3-77F7025BBE3C}"/>
                </a:ext>
              </a:extLst>
            </p:cNvPr>
            <p:cNvSpPr/>
            <p:nvPr userDrawn="1"/>
          </p:nvSpPr>
          <p:spPr>
            <a:xfrm>
              <a:off x="1" y="0"/>
              <a:ext cx="12192000" cy="6855704"/>
            </a:xfrm>
            <a:custGeom>
              <a:avLst/>
              <a:gdLst>
                <a:gd name="connsiteX0" fmla="*/ 0 w 12192000"/>
                <a:gd name="connsiteY0" fmla="*/ 0 h 6855704"/>
                <a:gd name="connsiteX1" fmla="*/ 12192000 w 12192000"/>
                <a:gd name="connsiteY1" fmla="*/ 0 h 6855704"/>
                <a:gd name="connsiteX2" fmla="*/ 12192000 w 12192000"/>
                <a:gd name="connsiteY2" fmla="*/ 6566424 h 6855704"/>
                <a:gd name="connsiteX3" fmla="*/ 11747734 w 12192000"/>
                <a:gd name="connsiteY3" fmla="*/ 6671230 h 6855704"/>
                <a:gd name="connsiteX4" fmla="*/ 11072682 w 12192000"/>
                <a:gd name="connsiteY4" fmla="*/ 6818076 h 6855704"/>
                <a:gd name="connsiteX5" fmla="*/ 10884062 w 12192000"/>
                <a:gd name="connsiteY5" fmla="*/ 6855704 h 6855704"/>
                <a:gd name="connsiteX6" fmla="*/ 0 w 12192000"/>
                <a:gd name="connsiteY6" fmla="*/ 6855704 h 68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5704">
                  <a:moveTo>
                    <a:pt x="0" y="0"/>
                  </a:moveTo>
                  <a:lnTo>
                    <a:pt x="12192000" y="0"/>
                  </a:lnTo>
                  <a:lnTo>
                    <a:pt x="12192000" y="6566424"/>
                  </a:lnTo>
                  <a:lnTo>
                    <a:pt x="11747734" y="6671230"/>
                  </a:lnTo>
                  <a:cubicBezTo>
                    <a:pt x="11524880" y="6721749"/>
                    <a:pt x="11299820" y="6770720"/>
                    <a:pt x="11072682" y="6818076"/>
                  </a:cubicBezTo>
                  <a:lnTo>
                    <a:pt x="10884062" y="6855704"/>
                  </a:lnTo>
                  <a:lnTo>
                    <a:pt x="0" y="6855704"/>
                  </a:lnTo>
                  <a:close/>
                </a:path>
              </a:pathLst>
            </a:custGeom>
            <a:gradFill>
              <a:gsLst>
                <a:gs pos="3000">
                  <a:schemeClr val="bg1">
                    <a:lumMod val="95000"/>
                  </a:schemeClr>
                </a:gs>
                <a:gs pos="8000">
                  <a:schemeClr val="bg1">
                    <a:lumMod val="95000"/>
                  </a:schemeClr>
                </a:gs>
                <a:gs pos="24000">
                  <a:srgbClr val="F3F8FF"/>
                </a:gs>
                <a:gs pos="47000">
                  <a:schemeClr val="bg2">
                    <a:lumMod val="20000"/>
                    <a:lumOff val="80000"/>
                  </a:schemeClr>
                </a:gs>
              </a:gsLst>
              <a:lin ang="1530003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9B57C9C-1858-5C36-470E-4B5C71D95337}"/>
                </a:ext>
              </a:extLst>
            </p:cNvPr>
            <p:cNvSpPr/>
            <p:nvPr/>
          </p:nvSpPr>
          <p:spPr>
            <a:xfrm>
              <a:off x="-299" y="2684502"/>
              <a:ext cx="12192300" cy="4171202"/>
            </a:xfrm>
            <a:custGeom>
              <a:avLst/>
              <a:gdLst>
                <a:gd name="connsiteX0" fmla="*/ 0 w 12192300"/>
                <a:gd name="connsiteY0" fmla="*/ 4149737 h 4171202"/>
                <a:gd name="connsiteX1" fmla="*/ 84690 w 12192300"/>
                <a:gd name="connsiteY1" fmla="*/ 4171202 h 4171202"/>
                <a:gd name="connsiteX2" fmla="*/ 0 w 12192300"/>
                <a:gd name="connsiteY2" fmla="*/ 4171202 h 4171202"/>
                <a:gd name="connsiteX3" fmla="*/ 12192300 w 12192300"/>
                <a:gd name="connsiteY3" fmla="*/ 3556068 h 4171202"/>
                <a:gd name="connsiteX4" fmla="*/ 12192300 w 12192300"/>
                <a:gd name="connsiteY4" fmla="*/ 4171202 h 4171202"/>
                <a:gd name="connsiteX5" fmla="*/ 10604701 w 12192300"/>
                <a:gd name="connsiteY5" fmla="*/ 4171202 h 4171202"/>
                <a:gd name="connsiteX6" fmla="*/ 10758323 w 12192300"/>
                <a:gd name="connsiteY6" fmla="*/ 4131025 h 4171202"/>
                <a:gd name="connsiteX7" fmla="*/ 12143143 w 12192300"/>
                <a:gd name="connsiteY7" fmla="*/ 3586190 h 4171202"/>
                <a:gd name="connsiteX8" fmla="*/ 11675413 w 12192300"/>
                <a:gd name="connsiteY8" fmla="*/ 2748998 h 4171202"/>
                <a:gd name="connsiteX9" fmla="*/ 11950299 w 12192300"/>
                <a:gd name="connsiteY9" fmla="*/ 2759651 h 4171202"/>
                <a:gd name="connsiteX10" fmla="*/ 12192300 w 12192300"/>
                <a:gd name="connsiteY10" fmla="*/ 2786742 h 4171202"/>
                <a:gd name="connsiteX11" fmla="*/ 12192300 w 12192300"/>
                <a:gd name="connsiteY11" fmla="*/ 3142096 h 4171202"/>
                <a:gd name="connsiteX12" fmla="*/ 12181759 w 12192300"/>
                <a:gd name="connsiteY12" fmla="*/ 3139691 h 4171202"/>
                <a:gd name="connsiteX13" fmla="*/ 11629100 w 12192300"/>
                <a:gd name="connsiteY13" fmla="*/ 3098269 h 4171202"/>
                <a:gd name="connsiteX14" fmla="*/ 10755915 w 12192300"/>
                <a:gd name="connsiteY14" fmla="*/ 3165872 h 4171202"/>
                <a:gd name="connsiteX15" fmla="*/ 7559068 w 12192300"/>
                <a:gd name="connsiteY15" fmla="*/ 4069430 h 4171202"/>
                <a:gd name="connsiteX16" fmla="*/ 7313274 w 12192300"/>
                <a:gd name="connsiteY16" fmla="*/ 4171202 h 4171202"/>
                <a:gd name="connsiteX17" fmla="*/ 6440270 w 12192300"/>
                <a:gd name="connsiteY17" fmla="*/ 4171202 h 4171202"/>
                <a:gd name="connsiteX18" fmla="*/ 6844918 w 12192300"/>
                <a:gd name="connsiteY18" fmla="*/ 3989269 h 4171202"/>
                <a:gd name="connsiteX19" fmla="*/ 10707172 w 12192300"/>
                <a:gd name="connsiteY19" fmla="*/ 2822123 h 4171202"/>
                <a:gd name="connsiteX20" fmla="*/ 11675413 w 12192300"/>
                <a:gd name="connsiteY20" fmla="*/ 2748998 h 4171202"/>
                <a:gd name="connsiteX21" fmla="*/ 7155165 w 12192300"/>
                <a:gd name="connsiteY21" fmla="*/ 0 h 4171202"/>
                <a:gd name="connsiteX22" fmla="*/ 8485098 w 12192300"/>
                <a:gd name="connsiteY22" fmla="*/ 0 h 4171202"/>
                <a:gd name="connsiteX23" fmla="*/ 7862558 w 12192300"/>
                <a:gd name="connsiteY23" fmla="*/ 459339 h 4171202"/>
                <a:gd name="connsiteX24" fmla="*/ 12100256 w 12192300"/>
                <a:gd name="connsiteY24" fmla="*/ 1433712 h 4171202"/>
                <a:gd name="connsiteX25" fmla="*/ 12192300 w 12192300"/>
                <a:gd name="connsiteY25" fmla="*/ 1481223 h 4171202"/>
                <a:gd name="connsiteX26" fmla="*/ 12192300 w 12192300"/>
                <a:gd name="connsiteY26" fmla="*/ 2107176 h 4171202"/>
                <a:gd name="connsiteX27" fmla="*/ 12084910 w 12192300"/>
                <a:gd name="connsiteY27" fmla="*/ 2045333 h 4171202"/>
                <a:gd name="connsiteX28" fmla="*/ 10758022 w 12192300"/>
                <a:gd name="connsiteY28" fmla="*/ 1532838 h 4171202"/>
                <a:gd name="connsiteX29" fmla="*/ 7099802 w 12192300"/>
                <a:gd name="connsiteY29" fmla="*/ 951574 h 4171202"/>
                <a:gd name="connsiteX30" fmla="*/ 5687725 w 12192300"/>
                <a:gd name="connsiteY30" fmla="*/ 1702147 h 4171202"/>
                <a:gd name="connsiteX31" fmla="*/ 609603 w 12192300"/>
                <a:gd name="connsiteY31" fmla="*/ 2980568 h 4171202"/>
                <a:gd name="connsiteX32" fmla="*/ 301 w 12192300"/>
                <a:gd name="connsiteY32" fmla="*/ 2954009 h 4171202"/>
                <a:gd name="connsiteX33" fmla="*/ 301 w 12192300"/>
                <a:gd name="connsiteY33" fmla="*/ 2177782 h 4171202"/>
                <a:gd name="connsiteX34" fmla="*/ 5360657 w 12192300"/>
                <a:gd name="connsiteY34" fmla="*/ 997144 h 4171202"/>
                <a:gd name="connsiteX35" fmla="*/ 5573387 w 12192300"/>
                <a:gd name="connsiteY35" fmla="*/ 895439 h 4171202"/>
                <a:gd name="connsiteX36" fmla="*/ 5346515 w 12192300"/>
                <a:gd name="connsiteY36" fmla="*/ 894533 h 4171202"/>
                <a:gd name="connsiteX37" fmla="*/ 602 w 12192300"/>
                <a:gd name="connsiteY37" fmla="*/ 1514428 h 4171202"/>
                <a:gd name="connsiteX38" fmla="*/ 602 w 12192300"/>
                <a:gd name="connsiteY38" fmla="*/ 941916 h 4171202"/>
                <a:gd name="connsiteX39" fmla="*/ 5346515 w 12192300"/>
                <a:gd name="connsiteY39" fmla="*/ 338318 h 4171202"/>
                <a:gd name="connsiteX40" fmla="*/ 6563616 w 12192300"/>
                <a:gd name="connsiteY40" fmla="*/ 366385 h 4171202"/>
                <a:gd name="connsiteX41" fmla="*/ 7155165 w 12192300"/>
                <a:gd name="connsiteY41" fmla="*/ 0 h 41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192300" h="4171202">
                  <a:moveTo>
                    <a:pt x="0" y="4149737"/>
                  </a:moveTo>
                  <a:lnTo>
                    <a:pt x="84690" y="4171202"/>
                  </a:lnTo>
                  <a:lnTo>
                    <a:pt x="0" y="4171202"/>
                  </a:lnTo>
                  <a:close/>
                  <a:moveTo>
                    <a:pt x="12192300" y="3556068"/>
                  </a:moveTo>
                  <a:lnTo>
                    <a:pt x="12192300" y="4171202"/>
                  </a:lnTo>
                  <a:lnTo>
                    <a:pt x="10604701" y="4171202"/>
                  </a:lnTo>
                  <a:lnTo>
                    <a:pt x="10758323" y="4131025"/>
                  </a:lnTo>
                  <a:cubicBezTo>
                    <a:pt x="11366873" y="3957302"/>
                    <a:pt x="11819101" y="3770140"/>
                    <a:pt x="12143143" y="3586190"/>
                  </a:cubicBezTo>
                  <a:close/>
                  <a:moveTo>
                    <a:pt x="11675413" y="2748998"/>
                  </a:moveTo>
                  <a:cubicBezTo>
                    <a:pt x="11771091" y="2749644"/>
                    <a:pt x="11862740" y="2753200"/>
                    <a:pt x="11950299" y="2759651"/>
                  </a:cubicBezTo>
                  <a:lnTo>
                    <a:pt x="12192300" y="2786742"/>
                  </a:lnTo>
                  <a:lnTo>
                    <a:pt x="12192300" y="3142096"/>
                  </a:lnTo>
                  <a:lnTo>
                    <a:pt x="12181759" y="3139691"/>
                  </a:lnTo>
                  <a:cubicBezTo>
                    <a:pt x="12020031" y="3112227"/>
                    <a:pt x="11834908" y="3098269"/>
                    <a:pt x="11629100" y="3098269"/>
                  </a:cubicBezTo>
                  <a:cubicBezTo>
                    <a:pt x="11369130" y="3098269"/>
                    <a:pt x="11076363" y="3120300"/>
                    <a:pt x="10755915" y="3165872"/>
                  </a:cubicBezTo>
                  <a:cubicBezTo>
                    <a:pt x="9816010" y="3299418"/>
                    <a:pt x="8710239" y="3613421"/>
                    <a:pt x="7559068" y="4069430"/>
                  </a:cubicBezTo>
                  <a:lnTo>
                    <a:pt x="7313274" y="4171202"/>
                  </a:lnTo>
                  <a:lnTo>
                    <a:pt x="6440270" y="4171202"/>
                  </a:lnTo>
                  <a:lnTo>
                    <a:pt x="6844918" y="3989269"/>
                  </a:lnTo>
                  <a:cubicBezTo>
                    <a:pt x="8228995" y="3391896"/>
                    <a:pt x="9581654" y="2981888"/>
                    <a:pt x="10707172" y="2822123"/>
                  </a:cubicBezTo>
                  <a:cubicBezTo>
                    <a:pt x="11065081" y="2771308"/>
                    <a:pt x="11388378" y="2747060"/>
                    <a:pt x="11675413" y="2748998"/>
                  </a:cubicBezTo>
                  <a:close/>
                  <a:moveTo>
                    <a:pt x="7155165" y="0"/>
                  </a:moveTo>
                  <a:lnTo>
                    <a:pt x="8485098" y="0"/>
                  </a:lnTo>
                  <a:cubicBezTo>
                    <a:pt x="8285910" y="156332"/>
                    <a:pt x="8078296" y="309949"/>
                    <a:pt x="7862558" y="459339"/>
                  </a:cubicBezTo>
                  <a:cubicBezTo>
                    <a:pt x="9537123" y="623329"/>
                    <a:pt x="11075072" y="951754"/>
                    <a:pt x="12100256" y="1433712"/>
                  </a:cubicBezTo>
                  <a:lnTo>
                    <a:pt x="12192300" y="1481223"/>
                  </a:lnTo>
                  <a:lnTo>
                    <a:pt x="12192300" y="2107176"/>
                  </a:lnTo>
                  <a:lnTo>
                    <a:pt x="12084910" y="2045333"/>
                  </a:lnTo>
                  <a:cubicBezTo>
                    <a:pt x="11765458" y="1871839"/>
                    <a:pt x="11330879" y="1696376"/>
                    <a:pt x="10758022" y="1532838"/>
                  </a:cubicBezTo>
                  <a:cubicBezTo>
                    <a:pt x="9737402" y="1241301"/>
                    <a:pt x="8476073" y="1042717"/>
                    <a:pt x="7099802" y="951574"/>
                  </a:cubicBezTo>
                  <a:cubicBezTo>
                    <a:pt x="6652679" y="1220175"/>
                    <a:pt x="6179981" y="1471875"/>
                    <a:pt x="5687725" y="1702147"/>
                  </a:cubicBezTo>
                  <a:cubicBezTo>
                    <a:pt x="3861924" y="2556238"/>
                    <a:pt x="2069221" y="2980568"/>
                    <a:pt x="609603" y="2980568"/>
                  </a:cubicBezTo>
                  <a:cubicBezTo>
                    <a:pt x="399281" y="2980568"/>
                    <a:pt x="195879" y="2971513"/>
                    <a:pt x="301" y="2954009"/>
                  </a:cubicBezTo>
                  <a:lnTo>
                    <a:pt x="301" y="2177782"/>
                  </a:lnTo>
                  <a:cubicBezTo>
                    <a:pt x="1341970" y="2318118"/>
                    <a:pt x="3254728" y="1981914"/>
                    <a:pt x="5360657" y="997144"/>
                  </a:cubicBezTo>
                  <a:cubicBezTo>
                    <a:pt x="5431968" y="963947"/>
                    <a:pt x="5502979" y="929844"/>
                    <a:pt x="5573387" y="895439"/>
                  </a:cubicBezTo>
                  <a:cubicBezTo>
                    <a:pt x="5497863" y="894835"/>
                    <a:pt x="5422340" y="894533"/>
                    <a:pt x="5346515" y="894533"/>
                  </a:cubicBezTo>
                  <a:cubicBezTo>
                    <a:pt x="3329348" y="894533"/>
                    <a:pt x="1434945" y="1114544"/>
                    <a:pt x="602" y="1514428"/>
                  </a:cubicBezTo>
                  <a:lnTo>
                    <a:pt x="602" y="941916"/>
                  </a:lnTo>
                  <a:cubicBezTo>
                    <a:pt x="1505955" y="544446"/>
                    <a:pt x="3454820" y="338318"/>
                    <a:pt x="5346515" y="338318"/>
                  </a:cubicBezTo>
                  <a:cubicBezTo>
                    <a:pt x="5751213" y="338318"/>
                    <a:pt x="6158618" y="347674"/>
                    <a:pt x="6563616" y="366385"/>
                  </a:cubicBezTo>
                  <a:cubicBezTo>
                    <a:pt x="6766717" y="247778"/>
                    <a:pt x="6963799" y="125550"/>
                    <a:pt x="7155165" y="0"/>
                  </a:cubicBezTo>
                  <a:close/>
                </a:path>
              </a:pathLst>
            </a:custGeom>
            <a:gradFill>
              <a:gsLst>
                <a:gs pos="49000">
                  <a:schemeClr val="bg2">
                    <a:lumMod val="20000"/>
                    <a:lumOff val="80000"/>
                  </a:schemeClr>
                </a:gs>
                <a:gs pos="67000">
                  <a:srgbClr val="DDECFF"/>
                </a:gs>
              </a:gsLst>
              <a:lin ang="439555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33" name="Tijdelijke aanduiding voor afbeelding 32">
            <a:extLst>
              <a:ext uri="{FF2B5EF4-FFF2-40B4-BE49-F238E27FC236}">
                <a16:creationId xmlns:a16="http://schemas.microsoft.com/office/drawing/2014/main" id="{4BAC4D3E-0995-1DE4-D0E0-986536FB27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0302" y="1089026"/>
            <a:ext cx="8131698" cy="5086586"/>
          </a:xfrm>
          <a:custGeom>
            <a:avLst/>
            <a:gdLst>
              <a:gd name="connsiteX0" fmla="*/ 5894403 w 8131698"/>
              <a:gd name="connsiteY0" fmla="*/ 1610 h 5086586"/>
              <a:gd name="connsiteX1" fmla="*/ 8058874 w 8131698"/>
              <a:gd name="connsiteY1" fmla="*/ 310472 h 5086586"/>
              <a:gd name="connsiteX2" fmla="*/ 8131698 w 8131698"/>
              <a:gd name="connsiteY2" fmla="*/ 334236 h 5086586"/>
              <a:gd name="connsiteX3" fmla="*/ 8131698 w 8131698"/>
              <a:gd name="connsiteY3" fmla="*/ 5086586 h 5086586"/>
              <a:gd name="connsiteX4" fmla="*/ 579249 w 8131698"/>
              <a:gd name="connsiteY4" fmla="*/ 5086586 h 5086586"/>
              <a:gd name="connsiteX5" fmla="*/ 515492 w 8131698"/>
              <a:gd name="connsiteY5" fmla="*/ 4993747 h 5086586"/>
              <a:gd name="connsiteX6" fmla="*/ 30995 w 8131698"/>
              <a:gd name="connsiteY6" fmla="*/ 3742374 h 5086586"/>
              <a:gd name="connsiteX7" fmla="*/ 5498764 w 8131698"/>
              <a:gd name="connsiteY7" fmla="*/ 1952 h 5086586"/>
              <a:gd name="connsiteX8" fmla="*/ 5894403 w 8131698"/>
              <a:gd name="connsiteY8" fmla="*/ 1610 h 508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1698" h="5086586">
                <a:moveTo>
                  <a:pt x="5894403" y="1610"/>
                </a:moveTo>
                <a:cubicBezTo>
                  <a:pt x="6737270" y="16239"/>
                  <a:pt x="7453423" y="129776"/>
                  <a:pt x="8058874" y="310472"/>
                </a:cubicBezTo>
                <a:lnTo>
                  <a:pt x="8131698" y="334236"/>
                </a:lnTo>
                <a:lnTo>
                  <a:pt x="8131698" y="5086586"/>
                </a:lnTo>
                <a:lnTo>
                  <a:pt x="579249" y="5086586"/>
                </a:lnTo>
                <a:lnTo>
                  <a:pt x="515492" y="4993747"/>
                </a:lnTo>
                <a:cubicBezTo>
                  <a:pt x="258006" y="4597255"/>
                  <a:pt x="97556" y="4170964"/>
                  <a:pt x="30995" y="3742374"/>
                </a:cubicBezTo>
                <a:cubicBezTo>
                  <a:pt x="-235252" y="2028015"/>
                  <a:pt x="1182560" y="82043"/>
                  <a:pt x="5498764" y="1952"/>
                </a:cubicBezTo>
                <a:cubicBezTo>
                  <a:pt x="5633644" y="-551"/>
                  <a:pt x="5765506" y="-627"/>
                  <a:pt x="5894403" y="16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pictogram below to add an image</a:t>
            </a:r>
            <a:endParaRPr lang="en-GB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7709F4D8-BE96-C320-7F0D-9B7808CAC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88406" y="-2295"/>
            <a:ext cx="4303595" cy="3222067"/>
          </a:xfrm>
          <a:custGeom>
            <a:avLst/>
            <a:gdLst>
              <a:gd name="connsiteX0" fmla="*/ 166407 w 4303595"/>
              <a:gd name="connsiteY0" fmla="*/ 0 h 3222067"/>
              <a:gd name="connsiteX1" fmla="*/ 4303595 w 4303595"/>
              <a:gd name="connsiteY1" fmla="*/ 0 h 3222067"/>
              <a:gd name="connsiteX2" fmla="*/ 4303595 w 4303595"/>
              <a:gd name="connsiteY2" fmla="*/ 3222067 h 3222067"/>
              <a:gd name="connsiteX3" fmla="*/ 4220628 w 4303595"/>
              <a:gd name="connsiteY3" fmla="*/ 3204909 h 3222067"/>
              <a:gd name="connsiteX4" fmla="*/ 166407 w 4303595"/>
              <a:gd name="connsiteY4" fmla="*/ 0 h 322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3595" h="3222067">
                <a:moveTo>
                  <a:pt x="166407" y="0"/>
                </a:moveTo>
                <a:lnTo>
                  <a:pt x="4303595" y="0"/>
                </a:lnTo>
                <a:lnTo>
                  <a:pt x="4303595" y="3222067"/>
                </a:lnTo>
                <a:lnTo>
                  <a:pt x="4220628" y="3204909"/>
                </a:lnTo>
                <a:cubicBezTo>
                  <a:pt x="3008232" y="2925977"/>
                  <a:pt x="-841452" y="1230817"/>
                  <a:pt x="166407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9" name="Tijdelijke aanduiding voor tekst 15">
            <a:extLst>
              <a:ext uri="{FF2B5EF4-FFF2-40B4-BE49-F238E27FC236}">
                <a16:creationId xmlns:a16="http://schemas.microsoft.com/office/drawing/2014/main" id="{57AA1FED-9843-AF53-7966-97EAA3F0DF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 b="1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30163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Text + Image (L)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7" y="682388"/>
            <a:ext cx="6402597" cy="406637"/>
          </a:xfrm>
        </p:spPr>
        <p:txBody>
          <a:bodyPr/>
          <a:lstStyle/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25AC0F00-D10D-BA85-2EC8-E47BDAB053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40" y="1592263"/>
            <a:ext cx="2870222" cy="4240211"/>
          </a:xfrm>
        </p:spPr>
        <p:txBody>
          <a:bodyPr/>
          <a:lstStyle/>
          <a:p>
            <a:pPr lvl="0"/>
            <a:r>
              <a:rPr lang="en-GB" noProof="0"/>
              <a:t>Bullet</a:t>
            </a:r>
          </a:p>
          <a:p>
            <a:pPr lvl="1"/>
            <a:r>
              <a:rPr lang="en-GB" noProof="0"/>
              <a:t>Sub-bullet #1</a:t>
            </a:r>
          </a:p>
          <a:p>
            <a:pPr lvl="2"/>
            <a:r>
              <a:rPr lang="en-GB" noProof="0"/>
              <a:t>Sub-bullet #2</a:t>
            </a:r>
          </a:p>
          <a:p>
            <a:pPr lvl="3"/>
            <a:r>
              <a:rPr lang="en-GB" noProof="0"/>
              <a:t>Plain text</a:t>
            </a:r>
          </a:p>
          <a:p>
            <a:pPr lvl="4"/>
            <a:r>
              <a:rPr lang="en-GB" noProof="0"/>
              <a:t>Header #1</a:t>
            </a:r>
          </a:p>
          <a:p>
            <a:pPr lvl="5"/>
            <a:r>
              <a:rPr lang="en-GB" noProof="0"/>
              <a:t>Header #2</a:t>
            </a:r>
          </a:p>
          <a:p>
            <a:pPr lvl="6"/>
            <a:r>
              <a:rPr lang="en-GB" noProof="0"/>
              <a:t>Numeric bullet</a:t>
            </a:r>
          </a:p>
          <a:p>
            <a:pPr lvl="7"/>
            <a:r>
              <a:rPr lang="en-GB" noProof="0"/>
              <a:t>Alphabetic bullet</a:t>
            </a:r>
          </a:p>
          <a:p>
            <a:pPr lvl="8"/>
            <a:r>
              <a:rPr lang="en-GB" noProof="0"/>
              <a:t>Source</a:t>
            </a:r>
            <a:endParaRPr lang="en-GB" noProof="0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E383569-D59A-6EC1-BD14-E64825A2BD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grpSp>
        <p:nvGrpSpPr>
          <p:cNvPr id="2" name="INSTRUCTION">
            <a:extLst>
              <a:ext uri="{FF2B5EF4-FFF2-40B4-BE49-F238E27FC236}">
                <a16:creationId xmlns:a16="http://schemas.microsoft.com/office/drawing/2014/main" id="{E2B4A500-1286-8A43-0AF0-4CA33CF363D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633B87C1-4807-AB02-F2D2-772ECDE6208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66D874F-8752-25C4-C875-D0742F4F4C0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9C137D1-262D-C9E8-1F57-B1848D238DC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4625" marR="0" lvl="0" indent="-174625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88E3CE7-23D9-80EF-C2FE-B34684DB13C4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7E4A804-5A81-B91F-BBCE-8E1FAE38B8F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696F465-191A-0AD8-4C8E-0E72659792C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3490E189-23DC-6956-93B5-770FD5B02DB9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3CB571B-008D-920A-8456-AC65DDE4024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14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Segoe UI Light" panose="020B0502040204020203" pitchFamily="34" charset="0"/>
                <a:buChar char="–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5F4897D2-C304-3C5F-B1ED-BFD90E893C5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7D2DBB0-D5BF-B9F6-E082-4F6BA53C78D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D678F0DB-263F-2267-6CD1-4749717530D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5B69132-F73C-C264-1EA8-8F2315D9742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 dirty="0">
                  <a:solidFill>
                    <a:schemeClr val="tx2"/>
                  </a:solidFill>
                  <a:latin typeface="+mj-lt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4567B15-F2AA-370D-64E7-CA1A47B11EA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4504BE0-25B7-FC97-15B2-DDCE7CA815D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8288" marR="0" lvl="6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A467649E-99E1-F6A1-AB61-6B1EA2810E8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8B40521-8672-7F6A-4B52-6C02429BA8F6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6575" marR="0" lvl="7" indent="-2682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en-GB" sz="11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397F4FE-B109-3D86-62DA-D6ABD91DB52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BCB11DC-E5B2-98E6-5E86-F7092F38B9D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000" i="1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Source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F1FF63E4-1B36-F9B3-B3C8-A477477B0FB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85739037-F086-3D88-7567-2C77339D4D8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b="0" kern="1200" cap="none" baseline="0" noProof="0" dirty="0">
                  <a:solidFill>
                    <a:schemeClr val="accent2"/>
                  </a:solidFill>
                  <a:latin typeface="+mj-lt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D831734C-3BD3-E840-29CA-7425DCEAF023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36" name="ICOON_info">
              <a:extLst>
                <a:ext uri="{FF2B5EF4-FFF2-40B4-BE49-F238E27FC236}">
                  <a16:creationId xmlns:a16="http://schemas.microsoft.com/office/drawing/2014/main" id="{F5C9411E-2777-AE58-87BF-FB611D5F52E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0AEA8EC0-C75F-C978-AE03-11F3A20F480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Graphic 163" descr="Informatie">
                <a:extLst>
                  <a:ext uri="{FF2B5EF4-FFF2-40B4-BE49-F238E27FC236}">
                    <a16:creationId xmlns:a16="http://schemas.microsoft.com/office/drawing/2014/main" id="{2101E290-D4BC-6FA6-E5E5-735CC540DDE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7" name="VOORBEELD">
              <a:extLst>
                <a:ext uri="{FF2B5EF4-FFF2-40B4-BE49-F238E27FC236}">
                  <a16:creationId xmlns:a16="http://schemas.microsoft.com/office/drawing/2014/main" id="{F21B3060-551D-2640-5509-D1D81AC53FF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3EDFA7A1-274A-6B35-B7B8-5810CB5D2B1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AFC81A78-6DBF-821A-BC5E-392DD41B550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73170104-D2D3-36A7-9C2B-31EEEDB1461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E7C48F00-E13B-D068-3309-911FDD91BD0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3D341D95-AF6F-DCD1-DEE4-AB7EEA7AEF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9AAF1726-117C-B67A-9652-C1784D1E7F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8FB801F0-6F77-B932-9339-9A1959B4A2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86D3699-6E9D-F2F6-5D88-B0DBCA2A31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7AC19586-98D4-A26C-0DD7-4CCA8F05040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71">
                  <a:extLst>
                    <a:ext uri="{FF2B5EF4-FFF2-40B4-BE49-F238E27FC236}">
                      <a16:creationId xmlns:a16="http://schemas.microsoft.com/office/drawing/2014/main" id="{F7458D34-D9FC-1E3B-920F-CAFB9004DD1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4C7A6316-4B4E-E8C1-2D9B-9DEDE993436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020A765F-2979-6A27-28B2-94A84208982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DC439649-0F0D-B37F-0F4A-506602E762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7981F6C4-D678-C69F-F7CF-30C03772FE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10D8EE50-E47D-2C07-8507-46D4913C7A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7E8C4BC1-D51A-BD12-F981-3DAFA87FA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F99EB2A-AE86-A031-B911-E0C6D00B7C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83A94223-DB71-C56B-53CD-207D964BA99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B2D34C41-A145-5C48-BABF-785EC18CB3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9E84C30B-6C56-10FB-C58F-51DE8480F2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58C36073-3F68-E3F3-8961-F1D0134C1EB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995695B3-A9D1-623B-8350-49AA788E487B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080E39D2-9F22-4B25-75F2-46A84B6DDA4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AAECF087-2E00-3734-C51F-C240E15DFC1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6396F3E4-12C2-DA1C-6EE5-2EAFA12E153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088F7401-5C74-BFCF-FCB4-40607DA306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8C9ED34D-77DD-8519-7B76-B0F70BDC8D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E1E23472-F399-AB15-83C5-A17510B209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3D3ADE8E-C74E-BF61-8478-3753E2C6ED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7C6DB631-FAE6-FED3-F660-75055FC4AE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51F64D4C-D112-FDA5-BE8D-C2570CBC7B4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12950A19-1BDC-EA71-B23F-0CDD7E2F9B4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4814015-F0C0-8112-820F-EFD175060F1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E1C85CFA-3511-93CE-91E0-2F1C0CA28E4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539E92CA-9BE9-2834-D6AB-DE88FD80CB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5C0F318D-288E-D53B-F985-A47E2D73C5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7B42B86C-9D95-9A95-403F-0BAF2397CA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15D7C3EC-DD73-313D-AB6B-7EEE67C384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75DD6F62-5073-2732-A4F1-4FB0A6DB3E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49">
                  <a:extLst>
                    <a:ext uri="{FF2B5EF4-FFF2-40B4-BE49-F238E27FC236}">
                      <a16:creationId xmlns:a16="http://schemas.microsoft.com/office/drawing/2014/main" id="{37FDB9A9-DB5B-623A-1CCC-31201E2462D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098B2E5B-DE55-31B4-B904-E3A338C8AB4B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BF2E966F-787E-22CD-0DF6-5EC625708AE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C2DC4C4A-B0BF-5E58-19A9-958BEA1E7DC4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5B41CE3B-04D2-2354-96C7-E55A02345D1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7DD43146-4E25-3DC9-F1BE-C2570DEA8C1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BABBD4E7-5861-C2EB-0481-69C08A7203B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3B5348EA-29B3-7314-6319-60F3DD6FFE3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1DC754AA-C096-D861-19EC-917AA5C416A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: vorm 140">
                <a:extLst>
                  <a:ext uri="{FF2B5EF4-FFF2-40B4-BE49-F238E27FC236}">
                    <a16:creationId xmlns:a16="http://schemas.microsoft.com/office/drawing/2014/main" id="{53C9A462-77DC-4211-2974-A4D611C2789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: afgeronde hoeken 141">
                <a:extLst>
                  <a:ext uri="{FF2B5EF4-FFF2-40B4-BE49-F238E27FC236}">
                    <a16:creationId xmlns:a16="http://schemas.microsoft.com/office/drawing/2014/main" id="{A7CB8FB1-86C1-19CB-18C7-E5C07E73435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FBFBA1B4-BFD7-2718-818C-7A5F4B2548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568DD5B9-197B-611A-CFDD-FC32C6185C77}"/>
                  </a:ext>
                </a:extLst>
              </p:cNvPr>
              <p:cNvCxnSpPr>
                <a:cxnSpLocks/>
                <a:stCxn id="14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0D583B11-2973-FC52-74F2-A619C1A3D9C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9380A92A-69C7-55D2-3AEE-C38614CF65B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34EB247F-87C9-6594-EF23-1621255DC99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13C2F952-8E44-F3F7-87AE-CA5E50FDFC5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5A9C46C7-E72E-E04A-23AB-8477DA49ABA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8A2E4E0F-3781-9AB9-08E8-62EF4604B1C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519C415F-2F3E-85A1-C45B-093456158EEA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8FB64AC3-882D-1928-5416-F332E2EA4CD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1" name="ICOON_info">
              <a:extLst>
                <a:ext uri="{FF2B5EF4-FFF2-40B4-BE49-F238E27FC236}">
                  <a16:creationId xmlns:a16="http://schemas.microsoft.com/office/drawing/2014/main" id="{A7AFC748-AA8D-361A-AD0B-42FF6AD72065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931E1EEA-00E8-32D0-D3F2-EC75B034486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Graphic 163" descr="Informatie">
                <a:extLst>
                  <a:ext uri="{FF2B5EF4-FFF2-40B4-BE49-F238E27FC236}">
                    <a16:creationId xmlns:a16="http://schemas.microsoft.com/office/drawing/2014/main" id="{782C0B30-5D4E-5EBF-4B3E-ACFD4836E7F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008EA409-898E-AC70-B834-56D2EF2421C2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A339DAEE-F515-79DC-71CD-9904075AB8A1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C93A3700-B9E1-8C60-995D-21035D9D045E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8" name="Groep 117">
                <a:extLst>
                  <a:ext uri="{FF2B5EF4-FFF2-40B4-BE49-F238E27FC236}">
                    <a16:creationId xmlns:a16="http://schemas.microsoft.com/office/drawing/2014/main" id="{75AA59AC-050E-417C-2021-FAA4C0CF870F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F1D20D9C-A6D9-E912-9209-216B293FB7AB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8" name="Groep 127">
                    <a:extLst>
                      <a:ext uri="{FF2B5EF4-FFF2-40B4-BE49-F238E27FC236}">
                        <a16:creationId xmlns:a16="http://schemas.microsoft.com/office/drawing/2014/main" id="{56AA6BB5-E87F-5860-557F-54C6425784A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B4ECBA1C-D164-A9C6-A6F6-11BBAD158A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7C1AE6B0-55C1-53AA-F4D6-95331F7287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3" name="Ovaal 132">
                      <a:extLst>
                        <a:ext uri="{FF2B5EF4-FFF2-40B4-BE49-F238E27FC236}">
                          <a16:creationId xmlns:a16="http://schemas.microsoft.com/office/drawing/2014/main" id="{31362700-F908-A3D0-7930-2B2D0857E5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0DCAF842-FB7D-4F70-43C0-12AF17A4F6E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0" name="Afbeelding 129">
                    <a:extLst>
                      <a:ext uri="{FF2B5EF4-FFF2-40B4-BE49-F238E27FC236}">
                        <a16:creationId xmlns:a16="http://schemas.microsoft.com/office/drawing/2014/main" id="{B6FA66C2-12DD-F3AA-1AD1-F69208D3B5F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AB91A801-13A5-8BBD-1C85-4A1E8AD5770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F4023BDA-187B-9C98-CB1B-9D44B05A3E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5334711E-8934-9D4A-7B8C-7472F9A315E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AEF4890D-6842-E799-D6F6-12A6F3949BE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49554238-AC9E-C0D3-E55D-E4BEC307E4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9B37C12B-0229-C9DD-1724-EEA3B2EF921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FEB7074F-83F6-CEB9-B00E-8AC7E4A2761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0" name="Gelijkbenige driehoek 119">
                <a:extLst>
                  <a:ext uri="{FF2B5EF4-FFF2-40B4-BE49-F238E27FC236}">
                    <a16:creationId xmlns:a16="http://schemas.microsoft.com/office/drawing/2014/main" id="{C4FC7339-EFBE-A904-2FF7-D97CE1DC5DB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290F0A40-71AE-E137-FD45-04D0C526FE8A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432C7FE-92F3-70C9-CDEC-EB51BC4B77B7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1B77AF72-1713-65E8-E511-F04DBAF696B0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E41D793B-1A3E-6124-6F60-3AABF9F3114F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9" name="Groep 98">
                <a:extLst>
                  <a:ext uri="{FF2B5EF4-FFF2-40B4-BE49-F238E27FC236}">
                    <a16:creationId xmlns:a16="http://schemas.microsoft.com/office/drawing/2014/main" id="{11AD342D-9FE3-9F9B-C9AC-1CC3FB7F247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12" name="Rechthoek: afgeronde hoeken 111">
                  <a:extLst>
                    <a:ext uri="{FF2B5EF4-FFF2-40B4-BE49-F238E27FC236}">
                      <a16:creationId xmlns:a16="http://schemas.microsoft.com/office/drawing/2014/main" id="{4326E87C-E74C-81A0-65C0-14FE6C6DAB5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2322FD44-0DE3-AC25-8AC2-D70AA558DEB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5F43493E-3DF4-3DCC-F986-44EFC04B115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17CAC772-C4F7-6093-2B0C-58C15EB1ABF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0CBD8D7D-37AD-0EFE-DAD6-1B93745C728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68CA96C8-E8B2-CB8F-7BE6-F6F2B391A91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09B20115-91B8-80BA-008E-4A9334CC21B3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B6CE9D2E-9B67-D8DB-B351-1F40FEBC7A8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6" name="Rechthoek: afgeronde hoeken 105">
                    <a:extLst>
                      <a:ext uri="{FF2B5EF4-FFF2-40B4-BE49-F238E27FC236}">
                        <a16:creationId xmlns:a16="http://schemas.microsoft.com/office/drawing/2014/main" id="{B8C0A0D5-D943-7BA8-B12F-EDBCDD7738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5C8F52C5-A843-B345-3818-9F61830E65C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565EA447-2B16-5BE6-593C-65B283596E5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CAEED6AB-517D-DAD0-404E-A52AED0A0E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6ACE7B83-37D0-829B-700C-4BA4588AEC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93C92DE3-CA14-DA0E-C728-C39D5100EF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5" name="Boog 104">
                  <a:extLst>
                    <a:ext uri="{FF2B5EF4-FFF2-40B4-BE49-F238E27FC236}">
                      <a16:creationId xmlns:a16="http://schemas.microsoft.com/office/drawing/2014/main" id="{09D0824D-D530-00F7-3DED-34F05F77A98E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3C2BED8C-C218-7A36-EBE0-1C9500E71AA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AC7460E2-8258-A165-081A-4C836C1A0E7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3" name="Vrije vorm: vorm 102">
                <a:extLst>
                  <a:ext uri="{FF2B5EF4-FFF2-40B4-BE49-F238E27FC236}">
                    <a16:creationId xmlns:a16="http://schemas.microsoft.com/office/drawing/2014/main" id="{8462DAF1-BB59-6949-55A1-F6EB887F2D82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0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9">
            <a:extLst>
              <a:ext uri="{FF2B5EF4-FFF2-40B4-BE49-F238E27FC236}">
                <a16:creationId xmlns:a16="http://schemas.microsoft.com/office/drawing/2014/main" id="{5A0A0D27-620C-444A-8D8A-DD9E72EEFF1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14" name="Tijdelijke aanduiding voor tekst 15">
            <a:extLst>
              <a:ext uri="{FF2B5EF4-FFF2-40B4-BE49-F238E27FC236}">
                <a16:creationId xmlns:a16="http://schemas.microsoft.com/office/drawing/2014/main" id="{6D428FEA-C201-1E3C-8884-D8645DC5B6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"/>
            <a:ext cx="12191998" cy="2767262"/>
          </a:xfrm>
          <a:gradFill flip="none" rotWithShape="1">
            <a:gsLst>
              <a:gs pos="24000">
                <a:schemeClr val="tx2">
                  <a:alpha val="80000"/>
                </a:schemeClr>
              </a:gs>
              <a:gs pos="83000">
                <a:schemeClr val="accent1">
                  <a:alpha val="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50962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7" y="682388"/>
            <a:ext cx="6184233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 of the slide here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6" name="INSTRUCTION">
            <a:extLst>
              <a:ext uri="{FF2B5EF4-FFF2-40B4-BE49-F238E27FC236}">
                <a16:creationId xmlns:a16="http://schemas.microsoft.com/office/drawing/2014/main" id="{C7EDF12F-06C7-35F5-C791-2EED629853E5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B37226B2-02D7-C2EF-7FC2-D7EB5459BA9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6D3239A-4E04-7089-0C39-7C67F0AC9835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549396DA-2E2E-9585-3910-C9C24EBDFF4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B237AD0-2993-09B7-E36C-F05488BF74C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0CEA6301-50E6-B831-DAB6-F8B49DB54E4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D6344D48-0F91-8FE9-1A27-A1320A244FD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84CA5040-8034-8FE9-72B6-391F74B8103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Vrije vorm: vorm 70">
                <a:extLst>
                  <a:ext uri="{FF2B5EF4-FFF2-40B4-BE49-F238E27FC236}">
                    <a16:creationId xmlns:a16="http://schemas.microsoft.com/office/drawing/2014/main" id="{F9CC1CFC-0A2D-5087-0259-BDE40B15D63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Rechthoek: afgeronde hoeken 71">
                <a:extLst>
                  <a:ext uri="{FF2B5EF4-FFF2-40B4-BE49-F238E27FC236}">
                    <a16:creationId xmlns:a16="http://schemas.microsoft.com/office/drawing/2014/main" id="{CEC99F91-63F1-855F-BC90-7F98EF4A500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0461D98E-AF14-4A97-182F-9A2949DB5AD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73FD9750-CDE1-FF7B-BC3A-5F80443865B0}"/>
                  </a:ext>
                </a:extLst>
              </p:cNvPr>
              <p:cNvCxnSpPr>
                <a:cxnSpLocks/>
                <a:stCxn id="7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935EA50E-68F3-0271-A7FB-7061DDE2C8B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2DFD456-6A84-8560-4684-7097996D1C0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63C8FD62-4A76-6E09-9B68-00EC44E7259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65B7C9E1-D31A-822D-A249-B67349BE89E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7" name="Rechte verbindingslijn 66">
                <a:extLst>
                  <a:ext uri="{FF2B5EF4-FFF2-40B4-BE49-F238E27FC236}">
                    <a16:creationId xmlns:a16="http://schemas.microsoft.com/office/drawing/2014/main" id="{EFF57F92-4261-6B06-DEB3-1B1E9DB9565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8" name="Gelijkbenige driehoek 67">
                <a:extLst>
                  <a:ext uri="{FF2B5EF4-FFF2-40B4-BE49-F238E27FC236}">
                    <a16:creationId xmlns:a16="http://schemas.microsoft.com/office/drawing/2014/main" id="{4D98A476-07D8-69C6-9D25-1FE9492206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5AB9B3FA-AD9A-32C6-FFB5-0643C13BAF5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1B3C89B-1A5A-1776-982F-E4A30017BE84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" name="ICOON_info">
              <a:extLst>
                <a:ext uri="{FF2B5EF4-FFF2-40B4-BE49-F238E27FC236}">
                  <a16:creationId xmlns:a16="http://schemas.microsoft.com/office/drawing/2014/main" id="{FD65BEE7-47B4-BE98-B5F3-CF65D4ED7924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4" name="Ovaal 63">
                <a:extLst>
                  <a:ext uri="{FF2B5EF4-FFF2-40B4-BE49-F238E27FC236}">
                    <a16:creationId xmlns:a16="http://schemas.microsoft.com/office/drawing/2014/main" id="{52A40AC5-6B0C-58CA-8ACF-E04D9D4B3FB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Graphic 163" descr="Informatie">
                <a:extLst>
                  <a:ext uri="{FF2B5EF4-FFF2-40B4-BE49-F238E27FC236}">
                    <a16:creationId xmlns:a16="http://schemas.microsoft.com/office/drawing/2014/main" id="{DB9A00E4-3DD2-974E-BC56-A4775B4CEEE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1555D490-4F95-C9C5-60CB-7AF605B0491A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36C7C17-0ED8-0F6F-1885-009A68619982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396CA01E-2BFD-CCD5-CC53-CCAE8F032BA5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870B9AFD-B4FA-92AD-C0BC-B293D1C170B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56F4CED1-AF91-F391-77E6-C2D9485DDA0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2ED62EAC-AD4B-70C0-1FC1-07027790A29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2DF75578-881C-3465-E75B-2D9F0EF325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92A89518-99D6-5977-3A2D-09E78EBC93D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CB263A96-C952-6E13-BD28-9E4E5595CBF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03B4888F-8D83-5ED7-6834-D5496319821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9684B29D-E302-9536-1682-9C5328843DC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32ACC8A1-798E-5C73-A7BE-2CB3F8E8D08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62F7C336-6C53-A477-4128-3DBAC60D604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93E2CE1-3A54-6C05-675F-D5439CA9AA0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828F2682-AFF9-4183-D80D-316843E2CF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D9D05F3F-C274-4492-530C-1569B5731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E54E697B-B692-2C3C-0679-CFFF597CF6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C4811981-9449-9F74-A1AD-F6AB73906AF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12F5684E-9861-C12F-15A0-E5BE4542A12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D331764-2854-C520-7FEB-C2641B3128DF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3F14EF95-8DCE-55B1-3567-00643DAC066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96D2A13F-A5D2-B809-FC17-7567DB98D70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E48EB8AC-FA72-5EC2-E496-67E30D86F337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9A980A1E-CBBA-0978-D63B-BF99363906C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2" name="Rechthoek: afgeronde hoeken 41">
                  <a:extLst>
                    <a:ext uri="{FF2B5EF4-FFF2-40B4-BE49-F238E27FC236}">
                      <a16:creationId xmlns:a16="http://schemas.microsoft.com/office/drawing/2014/main" id="{8A49E226-5AC7-35C3-CFCB-9B49D3F8DC8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22038809-6B0C-EF78-DA13-4F9A71F009E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64C79E82-3FEF-C37D-F206-A24FC654C7E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45F11BCA-8835-4ECA-A568-6F9441007AF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78A4835F-B03A-3E05-A0BE-46D4F229144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2853CC61-162B-CB13-9D2F-0052CE5C4A2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8D9520C3-1033-F85F-710F-398AF526CEF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935186A8-82B2-287F-67E9-CB3E66C7049C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6" name="Rechthoek: afgeronde hoeken 35">
                    <a:extLst>
                      <a:ext uri="{FF2B5EF4-FFF2-40B4-BE49-F238E27FC236}">
                        <a16:creationId xmlns:a16="http://schemas.microsoft.com/office/drawing/2014/main" id="{348941E3-9213-258B-E8AC-BA361C9A15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3FF27726-2EC3-9963-52F7-207EF27DCCB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FCF21D50-BD43-B586-E4FD-975CF6CD7A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72D1963A-E7FF-D54E-9BC0-B50907DC60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F3143B5-7CDD-DA4A-5CD0-20CC6B1071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0291551A-355F-F1C0-5477-74367D9201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5" name="Boog 34">
                  <a:extLst>
                    <a:ext uri="{FF2B5EF4-FFF2-40B4-BE49-F238E27FC236}">
                      <a16:creationId xmlns:a16="http://schemas.microsoft.com/office/drawing/2014/main" id="{E85C2511-C7CB-61ED-20E0-84470F19990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Tekstvak 30">
                <a:extLst>
                  <a:ext uri="{FF2B5EF4-FFF2-40B4-BE49-F238E27FC236}">
                    <a16:creationId xmlns:a16="http://schemas.microsoft.com/office/drawing/2014/main" id="{6DCEC1D8-9D02-04D1-BF93-1E3D8478980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696A33C6-F20C-D3E5-1D5A-88401C312E7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3" name="Vrije vorm: vorm 32">
                <a:extLst>
                  <a:ext uri="{FF2B5EF4-FFF2-40B4-BE49-F238E27FC236}">
                    <a16:creationId xmlns:a16="http://schemas.microsoft.com/office/drawing/2014/main" id="{94384884-5293-C922-E3A2-2361DCBB46CF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77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(shap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2E23498B-F1B0-2964-6E98-F3BC8EE15A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12822"/>
            <a:ext cx="12191998" cy="6478670"/>
          </a:xfrm>
          <a:custGeom>
            <a:avLst/>
            <a:gdLst>
              <a:gd name="connsiteX0" fmla="*/ 11566355 w 12191998"/>
              <a:gd name="connsiteY0" fmla="*/ 0 h 6478670"/>
              <a:gd name="connsiteX1" fmla="*/ 11999492 w 12191998"/>
              <a:gd name="connsiteY1" fmla="*/ 0 h 6478670"/>
              <a:gd name="connsiteX2" fmla="*/ 12103768 w 12191998"/>
              <a:gd name="connsiteY2" fmla="*/ 104276 h 6478670"/>
              <a:gd name="connsiteX3" fmla="*/ 12103768 w 12191998"/>
              <a:gd name="connsiteY3" fmla="*/ 312821 h 6478670"/>
              <a:gd name="connsiteX4" fmla="*/ 12191998 w 12191998"/>
              <a:gd name="connsiteY4" fmla="*/ 312821 h 6478670"/>
              <a:gd name="connsiteX5" fmla="*/ 12191998 w 12191998"/>
              <a:gd name="connsiteY5" fmla="*/ 6478670 h 6478670"/>
              <a:gd name="connsiteX6" fmla="*/ 0 w 12191998"/>
              <a:gd name="connsiteY6" fmla="*/ 6478670 h 6478670"/>
              <a:gd name="connsiteX7" fmla="*/ 0 w 12191998"/>
              <a:gd name="connsiteY7" fmla="*/ 312821 h 6478670"/>
              <a:gd name="connsiteX8" fmla="*/ 11462079 w 12191998"/>
              <a:gd name="connsiteY8" fmla="*/ 312821 h 6478670"/>
              <a:gd name="connsiteX9" fmla="*/ 11462079 w 12191998"/>
              <a:gd name="connsiteY9" fmla="*/ 104276 h 6478670"/>
              <a:gd name="connsiteX10" fmla="*/ 11566355 w 12191998"/>
              <a:gd name="connsiteY10" fmla="*/ 0 h 64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8" h="6478670">
                <a:moveTo>
                  <a:pt x="11566355" y="0"/>
                </a:moveTo>
                <a:lnTo>
                  <a:pt x="11999492" y="0"/>
                </a:lnTo>
                <a:cubicBezTo>
                  <a:pt x="12057082" y="0"/>
                  <a:pt x="12103768" y="46686"/>
                  <a:pt x="12103768" y="104276"/>
                </a:cubicBezTo>
                <a:lnTo>
                  <a:pt x="12103768" y="312821"/>
                </a:lnTo>
                <a:lnTo>
                  <a:pt x="12191998" y="312821"/>
                </a:lnTo>
                <a:lnTo>
                  <a:pt x="12191998" y="6478670"/>
                </a:lnTo>
                <a:lnTo>
                  <a:pt x="0" y="6478670"/>
                </a:lnTo>
                <a:lnTo>
                  <a:pt x="0" y="312821"/>
                </a:lnTo>
                <a:lnTo>
                  <a:pt x="11462079" y="312821"/>
                </a:lnTo>
                <a:lnTo>
                  <a:pt x="11462079" y="104276"/>
                </a:lnTo>
                <a:cubicBezTo>
                  <a:pt x="11462079" y="46686"/>
                  <a:pt x="11508765" y="0"/>
                  <a:pt x="11566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380000" tIns="0" rIns="828000" bIns="666000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label of this placeholder, go to the tab ‘Insert’, click on ‘Pictures’, choose the preferred image and click on ‘Insert’ &gt;</a:t>
            </a:r>
            <a:endParaRPr lang="en-GB" dirty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56EFA7C4-E584-8093-7EE4-68FD89C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8" cy="6165848"/>
          </a:xfrm>
          <a:gradFill flip="none" rotWithShape="1">
            <a:gsLst>
              <a:gs pos="100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1620000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1F9F45C-3036-D16A-05BB-3ECDAD47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1998" cy="476844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183024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Image (shape overlay)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 of the slide here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C48873D4-7E39-A920-B39B-2C0FC8977753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98426C65-4CD4-CA91-B716-7DD7E85D3BC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27162BC2-7CAB-1D68-D67C-58C471E77A5E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2589026D-AEFA-ABF5-8455-1EA9CAE4A5D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08A945AA-C0FC-FCD7-B827-C47EFB69113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5D4C90B2-A3D7-3B02-2489-7673C05D723D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B03BB9ED-C2FE-82D6-DFBD-912E0317264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F06CAE7D-466A-AC71-B5A0-2070203E4CF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43BC38C4-EBCC-A49E-1FB1-8BF8C64F118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: afgeronde hoeken 72">
                <a:extLst>
                  <a:ext uri="{FF2B5EF4-FFF2-40B4-BE49-F238E27FC236}">
                    <a16:creationId xmlns:a16="http://schemas.microsoft.com/office/drawing/2014/main" id="{37AFDD9B-162A-38A4-9119-A4D6867B276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02FB5E95-B8C1-03F8-4E87-11F757A9CA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7CBB2ED1-DAAA-C9A4-74FF-A7182FFAF84E}"/>
                  </a:ext>
                </a:extLst>
              </p:cNvPr>
              <p:cNvCxnSpPr>
                <a:cxnSpLocks/>
                <a:stCxn id="7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15080749-DC23-3472-60CF-02C2674864EE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8BC3D5B-F302-C30B-552E-F2B2D4DD497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21F5E12-9117-A525-05DC-21C16168BB6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6D7D1C7D-BEBC-BAA5-C644-EE2EC7531A0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93BBE8EC-030E-41BF-29C2-981E71111D7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9" name="Gelijkbenige driehoek 68">
                <a:extLst>
                  <a:ext uri="{FF2B5EF4-FFF2-40B4-BE49-F238E27FC236}">
                    <a16:creationId xmlns:a16="http://schemas.microsoft.com/office/drawing/2014/main" id="{E062D475-0328-2324-1468-679E0D3FA76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1D0763B-33A4-87FA-7547-A462B1DE7F0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15AE8C1-8A86-5FFB-C791-A0C419F45BFC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ICOON_info">
              <a:extLst>
                <a:ext uri="{FF2B5EF4-FFF2-40B4-BE49-F238E27FC236}">
                  <a16:creationId xmlns:a16="http://schemas.microsoft.com/office/drawing/2014/main" id="{5830647A-FED9-A72F-779F-2E9F89E0B0D0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B7673198-FD46-4984-2614-D4687C73002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Graphic 163" descr="Informatie">
                <a:extLst>
                  <a:ext uri="{FF2B5EF4-FFF2-40B4-BE49-F238E27FC236}">
                    <a16:creationId xmlns:a16="http://schemas.microsoft.com/office/drawing/2014/main" id="{8541B138-0C9D-84D6-C06E-27B5311EE9B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0025F3C-FCDA-4FB5-E620-3F5A5FA266E4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FBEBBD2-EF1A-87DB-4CDB-181D693E4CB0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04D626EA-B5BD-0A02-8E3F-FDB263C393D9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7D61976F-77E7-998A-0932-2EB69007F0F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17D9C55B-BB65-A75B-3219-6E23F951B358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59" name="Groep 58">
                    <a:extLst>
                      <a:ext uri="{FF2B5EF4-FFF2-40B4-BE49-F238E27FC236}">
                        <a16:creationId xmlns:a16="http://schemas.microsoft.com/office/drawing/2014/main" id="{D8CF4051-10CA-C982-48E2-9F21C6C4910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CE422E9D-4B82-162B-8C04-BC37BAEFD9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97C17148-F081-0BC8-6A7D-C66DDAFC25B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Ovaal 63">
                      <a:extLst>
                        <a:ext uri="{FF2B5EF4-FFF2-40B4-BE49-F238E27FC236}">
                          <a16:creationId xmlns:a16="http://schemas.microsoft.com/office/drawing/2014/main" id="{8F434353-D239-686B-7629-9EF9CC32A76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FF757FE0-8670-36C3-4751-4E45CE4EB08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0E415D9E-6929-51F8-B586-625899F5C7D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D05C39C1-54DA-6686-5E94-5D4E7DADE87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5799E4B9-0175-791C-8E81-F4061BCDBB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F52DBEB8-A717-2308-CF6A-07D7FB59115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72301623-A184-082B-5DBF-E1CA2C48C97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6CE39202-9D31-6C43-5A75-B961527930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19ABD7C1-C21A-B905-61E8-E0BC306DE6E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0" name="Rechthoek 49">
                <a:extLst>
                  <a:ext uri="{FF2B5EF4-FFF2-40B4-BE49-F238E27FC236}">
                    <a16:creationId xmlns:a16="http://schemas.microsoft.com/office/drawing/2014/main" id="{D0504B9D-90B6-E0CC-F13F-80911EF8F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1" name="Gelijkbenige driehoek 50">
                <a:extLst>
                  <a:ext uri="{FF2B5EF4-FFF2-40B4-BE49-F238E27FC236}">
                    <a16:creationId xmlns:a16="http://schemas.microsoft.com/office/drawing/2014/main" id="{AA74F523-0039-36F1-45E2-3229F9ECF7E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402B685-DF7D-2D7B-5C0B-ABB156E1811C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629C200A-E0A8-41E4-8EB3-518FE2427A07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8" name="Rechthoek 27">
                <a:extLst>
                  <a:ext uri="{FF2B5EF4-FFF2-40B4-BE49-F238E27FC236}">
                    <a16:creationId xmlns:a16="http://schemas.microsoft.com/office/drawing/2014/main" id="{D2BA9B54-6912-1181-CFA9-3562B3DA713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E22D9CC4-3310-0E59-BD5B-7E7E1AFF599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0" name="Groep 29">
                <a:extLst>
                  <a:ext uri="{FF2B5EF4-FFF2-40B4-BE49-F238E27FC236}">
                    <a16:creationId xmlns:a16="http://schemas.microsoft.com/office/drawing/2014/main" id="{BE1AA0ED-CC12-A772-0A72-70F164F0A7DC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3" name="Rechthoek: afgeronde hoeken 42">
                  <a:extLst>
                    <a:ext uri="{FF2B5EF4-FFF2-40B4-BE49-F238E27FC236}">
                      <a16:creationId xmlns:a16="http://schemas.microsoft.com/office/drawing/2014/main" id="{87982C38-CE9C-938F-A062-A5844BB496E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0E09A685-5A3E-C803-0FC9-5E417084D53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B5629AE3-9DB1-5DC5-4794-FB24C349628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452F8E8D-E319-54D6-2672-970987AE983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A036F66C-0434-C76A-97B2-434035B2830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AB8904C4-50FE-1943-B8F8-9C6D010FD2F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4502C17A-29D5-EE03-F349-D0A9F8BAA018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30C2A1A4-B8D8-A2D2-ABB1-F0072DC03E4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7" name="Rechthoek: afgeronde hoeken 36">
                    <a:extLst>
                      <a:ext uri="{FF2B5EF4-FFF2-40B4-BE49-F238E27FC236}">
                        <a16:creationId xmlns:a16="http://schemas.microsoft.com/office/drawing/2014/main" id="{6B33609B-FDA2-C31E-2241-2ACED8F9C4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B8CE63DA-378A-0699-7F44-9735881E11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C7ABE9BA-1974-4BCF-31BF-EDC7B88238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AB85A511-74C4-1977-BCB3-01B95D3E22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5FAD96F2-18BA-2CAC-2DB6-9D4E6B2D59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6648359E-8D8D-AB6D-9CED-0B1D252FA58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6" name="Boog 35">
                  <a:extLst>
                    <a:ext uri="{FF2B5EF4-FFF2-40B4-BE49-F238E27FC236}">
                      <a16:creationId xmlns:a16="http://schemas.microsoft.com/office/drawing/2014/main" id="{76E933A9-8371-2AFC-5CAB-75BFED10BBC1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0C9CEC7D-F7AF-8B97-7808-A367BF1FC69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A64325E2-846E-D223-2334-59C8F3CEFA2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4" name="Vrije vorm: vorm 33">
                <a:extLst>
                  <a:ext uri="{FF2B5EF4-FFF2-40B4-BE49-F238E27FC236}">
                    <a16:creationId xmlns:a16="http://schemas.microsoft.com/office/drawing/2014/main" id="{CA56E607-2C53-99FC-7DE2-F8D61817FC2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6" name="INSTRUCTION">
            <a:extLst>
              <a:ext uri="{FF2B5EF4-FFF2-40B4-BE49-F238E27FC236}">
                <a16:creationId xmlns:a16="http://schemas.microsoft.com/office/drawing/2014/main" id="{EC74286D-6136-87DC-D936-F56C37C1D590}"/>
              </a:ext>
            </a:extLst>
          </p:cNvPr>
          <p:cNvGrpSpPr/>
          <p:nvPr userDrawn="1"/>
        </p:nvGrpSpPr>
        <p:grpSpPr>
          <a:xfrm>
            <a:off x="12274716" y="-1393277"/>
            <a:ext cx="3695970" cy="1277747"/>
            <a:chOff x="-3889316" y="-1461517"/>
            <a:chExt cx="3695970" cy="1277747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6641D90E-AD6A-CC55-C599-354785CF29B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9BA41265-F925-CAF0-F898-62A33645E245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9" name="Gelijkbenige driehoek 78">
              <a:extLst>
                <a:ext uri="{FF2B5EF4-FFF2-40B4-BE49-F238E27FC236}">
                  <a16:creationId xmlns:a16="http://schemas.microsoft.com/office/drawing/2014/main" id="{E97C00DF-2024-0C9B-0B1A-80269EC381E7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08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 (7 employe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3">
            <a:extLst>
              <a:ext uri="{FF2B5EF4-FFF2-40B4-BE49-F238E27FC236}">
                <a16:creationId xmlns:a16="http://schemas.microsoft.com/office/drawing/2014/main" id="{51D4F88F-FA4B-AF7C-C337-52BA43DEBB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12822"/>
            <a:ext cx="12191998" cy="6478670"/>
          </a:xfrm>
          <a:custGeom>
            <a:avLst/>
            <a:gdLst>
              <a:gd name="connsiteX0" fmla="*/ 11566355 w 12191998"/>
              <a:gd name="connsiteY0" fmla="*/ 0 h 6478670"/>
              <a:gd name="connsiteX1" fmla="*/ 11999492 w 12191998"/>
              <a:gd name="connsiteY1" fmla="*/ 0 h 6478670"/>
              <a:gd name="connsiteX2" fmla="*/ 12103768 w 12191998"/>
              <a:gd name="connsiteY2" fmla="*/ 104276 h 6478670"/>
              <a:gd name="connsiteX3" fmla="*/ 12103768 w 12191998"/>
              <a:gd name="connsiteY3" fmla="*/ 312821 h 6478670"/>
              <a:gd name="connsiteX4" fmla="*/ 12191998 w 12191998"/>
              <a:gd name="connsiteY4" fmla="*/ 312821 h 6478670"/>
              <a:gd name="connsiteX5" fmla="*/ 12191998 w 12191998"/>
              <a:gd name="connsiteY5" fmla="*/ 6478670 h 6478670"/>
              <a:gd name="connsiteX6" fmla="*/ 0 w 12191998"/>
              <a:gd name="connsiteY6" fmla="*/ 6478670 h 6478670"/>
              <a:gd name="connsiteX7" fmla="*/ 0 w 12191998"/>
              <a:gd name="connsiteY7" fmla="*/ 312821 h 6478670"/>
              <a:gd name="connsiteX8" fmla="*/ 11462079 w 12191998"/>
              <a:gd name="connsiteY8" fmla="*/ 312821 h 6478670"/>
              <a:gd name="connsiteX9" fmla="*/ 11462079 w 12191998"/>
              <a:gd name="connsiteY9" fmla="*/ 104276 h 6478670"/>
              <a:gd name="connsiteX10" fmla="*/ 11566355 w 12191998"/>
              <a:gd name="connsiteY10" fmla="*/ 0 h 64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8" h="6478670">
                <a:moveTo>
                  <a:pt x="11566355" y="0"/>
                </a:moveTo>
                <a:lnTo>
                  <a:pt x="11999492" y="0"/>
                </a:lnTo>
                <a:cubicBezTo>
                  <a:pt x="12057082" y="0"/>
                  <a:pt x="12103768" y="46686"/>
                  <a:pt x="12103768" y="104276"/>
                </a:cubicBezTo>
                <a:lnTo>
                  <a:pt x="12103768" y="312821"/>
                </a:lnTo>
                <a:lnTo>
                  <a:pt x="12191998" y="312821"/>
                </a:lnTo>
                <a:lnTo>
                  <a:pt x="12191998" y="6478670"/>
                </a:lnTo>
                <a:lnTo>
                  <a:pt x="0" y="6478670"/>
                </a:lnTo>
                <a:lnTo>
                  <a:pt x="0" y="312821"/>
                </a:lnTo>
                <a:lnTo>
                  <a:pt x="11462079" y="312821"/>
                </a:lnTo>
                <a:lnTo>
                  <a:pt x="11462079" y="104276"/>
                </a:lnTo>
                <a:cubicBezTo>
                  <a:pt x="11462079" y="46686"/>
                  <a:pt x="11508765" y="0"/>
                  <a:pt x="11566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380000" tIns="0" rIns="828000" bIns="666000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label of this placeholder, go to the tab ‘Insert’, click on ‘Pictures’, choose the preferred image and click on ‘Insert’ &gt;</a:t>
            </a:r>
            <a:endParaRPr lang="en-GB" dirty="0"/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E537993F-7E4F-C16C-23C4-16B9181210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8" cy="6165848"/>
          </a:xfrm>
          <a:gradFill flip="none" rotWithShape="1">
            <a:gsLst>
              <a:gs pos="5000">
                <a:srgbClr val="3A77F2">
                  <a:alpha val="90000"/>
                </a:srgbClr>
              </a:gs>
              <a:gs pos="80000">
                <a:srgbClr val="3A77F2"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285353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Team introduction (7 employees)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1F9F45C-3036-D16A-05BB-3ECDAD47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0" y="1"/>
            <a:ext cx="12191998" cy="5486400"/>
          </a:xfrm>
          <a:blipFill>
            <a:blip r:embed="rId2"/>
            <a:srcRect/>
            <a:stretch>
              <a:fillRect l="-66" r="-66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8722896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25" name="Tijdelijke aanduiding voor afbeelding 19">
            <a:extLst>
              <a:ext uri="{FF2B5EF4-FFF2-40B4-BE49-F238E27FC236}">
                <a16:creationId xmlns:a16="http://schemas.microsoft.com/office/drawing/2014/main" id="{DEEF5C63-B080-36CF-95AA-94FE1EBF02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6224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27" name="Tijdelijke aanduiding voor afbeelding 19">
            <a:extLst>
              <a:ext uri="{FF2B5EF4-FFF2-40B4-BE49-F238E27FC236}">
                <a16:creationId xmlns:a16="http://schemas.microsoft.com/office/drawing/2014/main" id="{AC992CE3-3A84-ACF1-6EE6-CC668BFDC0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9095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29" name="Tijdelijke aanduiding voor afbeelding 19">
            <a:extLst>
              <a:ext uri="{FF2B5EF4-FFF2-40B4-BE49-F238E27FC236}">
                <a16:creationId xmlns:a16="http://schemas.microsoft.com/office/drawing/2014/main" id="{B6D70DDE-2EE7-ACAC-F262-F5104163FF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11966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1" name="Tijdelijke aanduiding voor afbeelding 19">
            <a:extLst>
              <a:ext uri="{FF2B5EF4-FFF2-40B4-BE49-F238E27FC236}">
                <a16:creationId xmlns:a16="http://schemas.microsoft.com/office/drawing/2014/main" id="{843F0C53-34F3-1F89-DB7D-4AE3CB5CDA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54793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3" name="Tijdelijke aanduiding voor afbeelding 19">
            <a:extLst>
              <a:ext uri="{FF2B5EF4-FFF2-40B4-BE49-F238E27FC236}">
                <a16:creationId xmlns:a16="http://schemas.microsoft.com/office/drawing/2014/main" id="{815B9787-E08C-5FFA-97E0-4C3AF53B675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7664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5" name="Tijdelijke aanduiding voor afbeelding 19">
            <a:extLst>
              <a:ext uri="{FF2B5EF4-FFF2-40B4-BE49-F238E27FC236}">
                <a16:creationId xmlns:a16="http://schemas.microsoft.com/office/drawing/2014/main" id="{3720E541-9509-702C-1775-0B0F5C94DF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0535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7" name="Tijdelijke aanduiding voor afbeelding 19">
            <a:extLst>
              <a:ext uri="{FF2B5EF4-FFF2-40B4-BE49-F238E27FC236}">
                <a16:creationId xmlns:a16="http://schemas.microsoft.com/office/drawing/2014/main" id="{30811CC1-0053-B0C5-6365-39661621277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03406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3" name="Tijdelijke aanduiding voor tekst 14">
            <a:extLst>
              <a:ext uri="{FF2B5EF4-FFF2-40B4-BE49-F238E27FC236}">
                <a16:creationId xmlns:a16="http://schemas.microsoft.com/office/drawing/2014/main" id="{A346BB02-C454-F8EB-4542-4DF32B5483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6224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4" name="Tijdelijke aanduiding voor tekst 14">
            <a:extLst>
              <a:ext uri="{FF2B5EF4-FFF2-40B4-BE49-F238E27FC236}">
                <a16:creationId xmlns:a16="http://schemas.microsoft.com/office/drawing/2014/main" id="{1A6E621E-BC16-B72E-5AFD-A910D3043C5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29095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5" name="Tijdelijke aanduiding voor tekst 14">
            <a:extLst>
              <a:ext uri="{FF2B5EF4-FFF2-40B4-BE49-F238E27FC236}">
                <a16:creationId xmlns:a16="http://schemas.microsoft.com/office/drawing/2014/main" id="{33EE8C55-7A5A-F43D-85E4-0B7808AABC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11966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7" name="Tijdelijke aanduiding voor tekst 14">
            <a:extLst>
              <a:ext uri="{FF2B5EF4-FFF2-40B4-BE49-F238E27FC236}">
                <a16:creationId xmlns:a16="http://schemas.microsoft.com/office/drawing/2014/main" id="{441A1EEB-CA19-C760-37A1-D20EA18E4DE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4793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B4426F63-CE4C-3681-8F32-6ED7173C6F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7664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9" name="Tijdelijke aanduiding voor tekst 14">
            <a:extLst>
              <a:ext uri="{FF2B5EF4-FFF2-40B4-BE49-F238E27FC236}">
                <a16:creationId xmlns:a16="http://schemas.microsoft.com/office/drawing/2014/main" id="{07BC65B5-88E5-FECD-6906-026395730D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20535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5794F50A-A426-B9B6-3075-9BA0D9547D4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03406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1F8388BF-A2F2-116D-50BC-775A3B59DC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4"/>
            <a:stretch>
              <a:fillRect l="-10373" t="-17808" r="-14097" b="-1479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7" name="INSTRUCTION">
            <a:extLst>
              <a:ext uri="{FF2B5EF4-FFF2-40B4-BE49-F238E27FC236}">
                <a16:creationId xmlns:a16="http://schemas.microsoft.com/office/drawing/2014/main" id="{B90DC93C-8AC6-AAE9-E9A7-05B6A880AAAB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09AAD9D-10B7-BF45-B246-EF6F0348635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906B3D1-E75E-222A-60C2-15D4C8005A55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A3B2C66E-AD91-6EE6-9DE2-B57244DF9B1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F41D7B5-F0B8-17B4-D32A-B4C5C1CE0C1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693264D0-09DB-D781-FED0-3ACC4A59DB59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4E3BA52D-A138-BE66-581B-03C01CF908B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al 84">
                <a:extLst>
                  <a:ext uri="{FF2B5EF4-FFF2-40B4-BE49-F238E27FC236}">
                    <a16:creationId xmlns:a16="http://schemas.microsoft.com/office/drawing/2014/main" id="{7E587B29-BFFB-8289-282F-2F8A77BC533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Vrije vorm: vorm 85">
                <a:extLst>
                  <a:ext uri="{FF2B5EF4-FFF2-40B4-BE49-F238E27FC236}">
                    <a16:creationId xmlns:a16="http://schemas.microsoft.com/office/drawing/2014/main" id="{FD724375-68A4-00B0-1CFF-FE12C33E5D4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Rechthoek: afgeronde hoeken 86">
                <a:extLst>
                  <a:ext uri="{FF2B5EF4-FFF2-40B4-BE49-F238E27FC236}">
                    <a16:creationId xmlns:a16="http://schemas.microsoft.com/office/drawing/2014/main" id="{011C8801-CAA0-8D8D-5B4F-690736BA9B8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41352643-0730-B972-4595-ADC67FEFF3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A314EBDD-1457-B92C-04A0-56AFA763993A}"/>
                  </a:ext>
                </a:extLst>
              </p:cNvPr>
              <p:cNvCxnSpPr>
                <a:cxnSpLocks/>
                <a:stCxn id="8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D930576E-3E7B-EB4B-7DB1-8A29668E136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0D28B86-BDEB-9586-8D41-E8D8186FE08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FF473429-EEA5-864C-BE0E-7D2A79DD075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63FAE973-AD24-8EDA-54F4-F4854D9CF45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6549EBDD-D479-39A8-2001-4FD57DFE596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3" name="Gelijkbenige driehoek 82">
                <a:extLst>
                  <a:ext uri="{FF2B5EF4-FFF2-40B4-BE49-F238E27FC236}">
                    <a16:creationId xmlns:a16="http://schemas.microsoft.com/office/drawing/2014/main" id="{383439DE-1AB9-283E-1657-EE0CAA3FB51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C98334F6-4615-C90B-28CB-00B09E2939B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E301BE9-BFDC-FCA5-3889-0592D48D593A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ICOON_info">
              <a:extLst>
                <a:ext uri="{FF2B5EF4-FFF2-40B4-BE49-F238E27FC236}">
                  <a16:creationId xmlns:a16="http://schemas.microsoft.com/office/drawing/2014/main" id="{B05439BA-058B-32E9-77B1-E178C85FEAFF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AC37E1EB-28DE-8525-D79F-3C641ACEF1A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raphic 163" descr="Informatie">
                <a:extLst>
                  <a:ext uri="{FF2B5EF4-FFF2-40B4-BE49-F238E27FC236}">
                    <a16:creationId xmlns:a16="http://schemas.microsoft.com/office/drawing/2014/main" id="{0748D8E5-4A42-C289-9475-E40C64AD5F0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72EDB02D-D08D-D62C-9C69-81301BDBFE70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C826EC4-2CCF-6891-7B81-04A40306413D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5B6FE39-A44A-2D5A-DE76-73651506EE0D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1C4AD387-9718-EADA-18B5-D96776611DB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507CEF4C-C3F0-DE50-69BD-D813A942D7A0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D9CA3A60-B464-DE97-B453-9AA2B56C8D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76AAD91D-3CE0-3520-BEB0-7595C6F81BA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D51349F6-1BC4-9678-B427-CF201C2DA2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8AC7D49D-B770-4A35-8D94-2D2A74096C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9EE6F4A6-8F60-4D8D-DF33-473B256CC4E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5" name="Afbeelding 74">
                    <a:extLst>
                      <a:ext uri="{FF2B5EF4-FFF2-40B4-BE49-F238E27FC236}">
                        <a16:creationId xmlns:a16="http://schemas.microsoft.com/office/drawing/2014/main" id="{2416FD55-E7D7-20C6-CE0E-6CE02B2B07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C2FE75ED-238F-DE63-11C6-28213544FEA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BA8D6BD6-58F4-7B6C-24DF-5D3DD30A61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662D5312-2480-2405-2C12-8C50C8F1D67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06BA8B61-87F2-873B-3126-287A2F8743C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A9398901-74D3-3BED-1E22-76F7FD09D3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5DD83A8A-75D7-B0E5-83ED-B35E3D018E4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46C8514A-E54C-3EB0-FCA6-218ACA83D5A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5" name="Gelijkbenige driehoek 64">
                <a:extLst>
                  <a:ext uri="{FF2B5EF4-FFF2-40B4-BE49-F238E27FC236}">
                    <a16:creationId xmlns:a16="http://schemas.microsoft.com/office/drawing/2014/main" id="{F727872B-7B08-1BD0-BB3B-39E5152AAA8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4B0B331D-8FFF-163F-CD27-7CB760B7C7AB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640D0F12-5847-136B-1CA4-D9931971E8B7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8FCBD6C0-861F-5C44-93D9-09E41ED1EA10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C3DFE39-0A6E-1662-C8B8-3BDDCF85BD02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73CB846F-1B3D-DE99-C5C0-B0DECE6E1069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57" name="Rechthoek: afgeronde hoeken 56">
                  <a:extLst>
                    <a:ext uri="{FF2B5EF4-FFF2-40B4-BE49-F238E27FC236}">
                      <a16:creationId xmlns:a16="http://schemas.microsoft.com/office/drawing/2014/main" id="{23EC3080-4929-B6C4-092A-5F4890E29B3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8CBABEA5-46DB-195D-23CE-D01C6D39B75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CF935832-9C15-F415-76C1-693048A0C25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46FE16B1-C6E0-4745-3D7A-6D1B1BC82D46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3A6CBE90-5109-857A-2C09-DC00D5E27C0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F499EC1B-E7C9-501B-7120-4ECF5CE742C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655BA101-54CC-7751-9C62-FDEE9FC0799F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45BB3729-5AE8-774B-08C8-7B0A0F20FE0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51" name="Rechthoek: afgeronde hoeken 50">
                    <a:extLst>
                      <a:ext uri="{FF2B5EF4-FFF2-40B4-BE49-F238E27FC236}">
                        <a16:creationId xmlns:a16="http://schemas.microsoft.com/office/drawing/2014/main" id="{3189A585-52F0-2FBD-C27C-81F171BA1D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BF12E92C-0EF9-F8E7-C76A-8F27362629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D615019F-57B3-C467-B0BF-939F8F9E4F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3CA89447-97DF-9EF1-C09D-BE924E8328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A2C443AA-9993-BF62-9A2A-E3B93AB6E9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A63D65EA-1F08-BD99-D342-D1780E9B2E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6" name="Boog 45">
                  <a:extLst>
                    <a:ext uri="{FF2B5EF4-FFF2-40B4-BE49-F238E27FC236}">
                      <a16:creationId xmlns:a16="http://schemas.microsoft.com/office/drawing/2014/main" id="{7CC49C5E-F0EC-CBD1-8BFA-F8E1AEF23196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50C61C10-7055-56E2-4BF2-75AD6B4BF7D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CD5C74A5-1FC3-6D29-5D13-61C5A7217B8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1" name="Vrije vorm: vorm 40">
                <a:extLst>
                  <a:ext uri="{FF2B5EF4-FFF2-40B4-BE49-F238E27FC236}">
                    <a16:creationId xmlns:a16="http://schemas.microsoft.com/office/drawing/2014/main" id="{808FECD3-640B-90E4-F9BA-5D7AF78A0C5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0" name="INSTRUCTION">
            <a:extLst>
              <a:ext uri="{FF2B5EF4-FFF2-40B4-BE49-F238E27FC236}">
                <a16:creationId xmlns:a16="http://schemas.microsoft.com/office/drawing/2014/main" id="{937410EC-6D49-EB36-6BFE-8048937F721A}"/>
              </a:ext>
            </a:extLst>
          </p:cNvPr>
          <p:cNvGrpSpPr/>
          <p:nvPr userDrawn="1"/>
        </p:nvGrpSpPr>
        <p:grpSpPr>
          <a:xfrm>
            <a:off x="12274716" y="-1393277"/>
            <a:ext cx="3695970" cy="1277747"/>
            <a:chOff x="-3889316" y="-1461517"/>
            <a:chExt cx="3695970" cy="1277747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6DB387AA-674E-37FA-F73F-C3A9BC151CAB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E8B86A96-5D3D-9E5E-87A9-D70E28C0368A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3" name="Gelijkbenige driehoek 92">
              <a:extLst>
                <a:ext uri="{FF2B5EF4-FFF2-40B4-BE49-F238E27FC236}">
                  <a16:creationId xmlns:a16="http://schemas.microsoft.com/office/drawing/2014/main" id="{E73AA838-5269-4F29-1F89-EF87B4D5DC89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4" name="INSTRUCTION">
            <a:extLst>
              <a:ext uri="{FF2B5EF4-FFF2-40B4-BE49-F238E27FC236}">
                <a16:creationId xmlns:a16="http://schemas.microsoft.com/office/drawing/2014/main" id="{8C57167A-CBBA-EA6E-CBCF-E97F3239BE13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A48DC43-B2A8-3A1F-8D20-8D32FBDD886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353A6F1D-7587-6A23-C2F2-954C012A8A22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DC0861F4-BB2E-DFCE-D2B9-6591A528072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3DA8EC4C-275D-9EEE-055A-EF8F2757E7A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225B5416-38BE-803C-4115-B58208F0E4A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3935C605-41B8-D1C9-609A-ED06A7717AD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F7AE4C88-C343-3521-60A8-2DC085B8B55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5" name="Vrije vorm: vorm 154">
                <a:extLst>
                  <a:ext uri="{FF2B5EF4-FFF2-40B4-BE49-F238E27FC236}">
                    <a16:creationId xmlns:a16="http://schemas.microsoft.com/office/drawing/2014/main" id="{774272B4-2E88-FBA4-E592-D05710773EA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Rechthoek: afgeronde hoeken 155">
                <a:extLst>
                  <a:ext uri="{FF2B5EF4-FFF2-40B4-BE49-F238E27FC236}">
                    <a16:creationId xmlns:a16="http://schemas.microsoft.com/office/drawing/2014/main" id="{E6DAD8F1-1DD9-296A-7E12-DA5A298E6F3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F7B9C1CD-5F7F-9E83-A8E4-15DAAFE00A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5E2D8100-955B-E46C-FF6A-63F20D2D55D8}"/>
                  </a:ext>
                </a:extLst>
              </p:cNvPr>
              <p:cNvCxnSpPr>
                <a:cxnSpLocks/>
                <a:stCxn id="15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4023C43E-2DE2-5349-D6A1-B3E7A6181BB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2E8BFC1-51A3-E13E-9A9B-F47587DCDF6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B0E72DF4-1A6F-00B9-3546-AF0B9ED6A01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91FA85FD-FCCF-0AC6-6EE2-9700567357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51" name="Rechte verbindingslijn 150">
                <a:extLst>
                  <a:ext uri="{FF2B5EF4-FFF2-40B4-BE49-F238E27FC236}">
                    <a16:creationId xmlns:a16="http://schemas.microsoft.com/office/drawing/2014/main" id="{F7ED8C51-071C-8DDE-CE17-9C8FF5CFF54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2" name="Gelijkbenige driehoek 151">
                <a:extLst>
                  <a:ext uri="{FF2B5EF4-FFF2-40B4-BE49-F238E27FC236}">
                    <a16:creationId xmlns:a16="http://schemas.microsoft.com/office/drawing/2014/main" id="{5B2F9AA6-6A6F-3048-D658-819EB977D07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8BFA281E-4969-A717-702E-DF1468DBD249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CB1CE170-3C86-64C5-D34D-5A959E06387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5" name="ICOON_info">
              <a:extLst>
                <a:ext uri="{FF2B5EF4-FFF2-40B4-BE49-F238E27FC236}">
                  <a16:creationId xmlns:a16="http://schemas.microsoft.com/office/drawing/2014/main" id="{AA6ABFC1-0F54-7977-1817-7A903C6B5D33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B1161560-125D-D626-FE2D-AB6891C386E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raphic 163" descr="Informatie">
                <a:extLst>
                  <a:ext uri="{FF2B5EF4-FFF2-40B4-BE49-F238E27FC236}">
                    <a16:creationId xmlns:a16="http://schemas.microsoft.com/office/drawing/2014/main" id="{4F909158-8FF0-2C50-C6FC-8A66AB94116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84FB5EBE-472F-0730-0208-DC05563A243C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3F56A4EB-CB89-591C-2922-ACF1919D7785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BFB60864-7267-A0B4-824B-95D6D249A8A8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C9EBB1B8-3636-DC78-F50A-0B6EEA179CD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2E944D2D-9EE3-F962-0154-C2FE512BD5B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42" name="Groep 141">
                    <a:extLst>
                      <a:ext uri="{FF2B5EF4-FFF2-40B4-BE49-F238E27FC236}">
                        <a16:creationId xmlns:a16="http://schemas.microsoft.com/office/drawing/2014/main" id="{FDB828C2-BB23-C488-7EC3-FE141565253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D4A6AA9D-EADF-598E-4DD9-9DE3419B320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" name="Rechthoek 145">
                      <a:extLst>
                        <a:ext uri="{FF2B5EF4-FFF2-40B4-BE49-F238E27FC236}">
                          <a16:creationId xmlns:a16="http://schemas.microsoft.com/office/drawing/2014/main" id="{4C02D872-CB06-8097-160C-554E5D0A1B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" name="Ovaal 146">
                      <a:extLst>
                        <a:ext uri="{FF2B5EF4-FFF2-40B4-BE49-F238E27FC236}">
                          <a16:creationId xmlns:a16="http://schemas.microsoft.com/office/drawing/2014/main" id="{C4AF5218-B047-6669-D4C6-F68352F80B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3" name="Afbeelding 142">
                    <a:extLst>
                      <a:ext uri="{FF2B5EF4-FFF2-40B4-BE49-F238E27FC236}">
                        <a16:creationId xmlns:a16="http://schemas.microsoft.com/office/drawing/2014/main" id="{25AB8871-CA7D-D882-27AC-774D6785069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4" name="Afbeelding 143">
                    <a:extLst>
                      <a:ext uri="{FF2B5EF4-FFF2-40B4-BE49-F238E27FC236}">
                        <a16:creationId xmlns:a16="http://schemas.microsoft.com/office/drawing/2014/main" id="{0CDF950C-5A8C-AA93-80B4-BF9411B5C32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C2701DFE-05FE-C6AD-F881-3E1DB87A146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45070C71-6C39-4E21-4F56-2D719BF4FA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AB07AE2A-7BFC-BD5D-D1FD-77100181EC3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468AB359-F49D-7857-3C53-BB014B7368F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6769E1E7-818E-DBB9-44FD-5F049EC989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1ADBBF08-F49E-C96F-9D18-47CFDC400A7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D6CF116B-6010-8266-3713-A1459E3B4DB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4" name="Gelijkbenige driehoek 133">
                <a:extLst>
                  <a:ext uri="{FF2B5EF4-FFF2-40B4-BE49-F238E27FC236}">
                    <a16:creationId xmlns:a16="http://schemas.microsoft.com/office/drawing/2014/main" id="{23BF323B-DD18-181D-CAD7-C1AB44F75B8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656FF44B-CC43-4038-9C79-A9A67B8FEE42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93D13818-713A-2BB1-FEDB-77C37FC65629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FF00CF76-4FCC-DFAA-870D-D63103DFB49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5C796DF5-C134-1C49-0D9A-6FC2DD9B8361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6384D241-3124-DB4F-DCF9-E8D3DD86E2C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26" name="Rechthoek: afgeronde hoeken 125">
                  <a:extLst>
                    <a:ext uri="{FF2B5EF4-FFF2-40B4-BE49-F238E27FC236}">
                      <a16:creationId xmlns:a16="http://schemas.microsoft.com/office/drawing/2014/main" id="{8899E6CC-D700-F23D-249E-24DBB59166E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AB6059D0-028E-C79A-308B-2614017AD5E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A59E6B91-AAD6-ECB6-CD6B-C49582C39F0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7557C67C-EF81-E6A3-2E09-D1C730B088B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9E452511-9DEE-7E17-EC87-75D7EAF4918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73659E33-FE07-B35C-549F-DCACAAECD6A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4C0E2E9F-B56F-A215-F2DA-A82D78AAC84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2208B59F-ED06-FBC6-64CA-EE033823C22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20" name="Rechthoek: afgeronde hoeken 119">
                    <a:extLst>
                      <a:ext uri="{FF2B5EF4-FFF2-40B4-BE49-F238E27FC236}">
                        <a16:creationId xmlns:a16="http://schemas.microsoft.com/office/drawing/2014/main" id="{5B92AB65-04D3-1C5B-DD3D-6E5E92E39F2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03B5E4DE-CF9B-463A-5FF7-4C657CE554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DDE78747-BB09-AE17-CBA4-450AFF6BDA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88027C10-70E3-9082-FE90-004AAEE1D6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9A5EBACC-D638-B3CA-6EA2-49F68718ED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5CC9BFD4-B94F-5F78-DAE7-5D817DF7D0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9" name="Boog 118">
                  <a:extLst>
                    <a:ext uri="{FF2B5EF4-FFF2-40B4-BE49-F238E27FC236}">
                      <a16:creationId xmlns:a16="http://schemas.microsoft.com/office/drawing/2014/main" id="{F7D8E951-6721-F785-F963-39F9FC22544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08E5791E-48C2-3BD2-2C4C-C03C5B41247B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6" name="Tekstvak 115">
                <a:extLst>
                  <a:ext uri="{FF2B5EF4-FFF2-40B4-BE49-F238E27FC236}">
                    <a16:creationId xmlns:a16="http://schemas.microsoft.com/office/drawing/2014/main" id="{3FE8005F-E1BB-D7E7-A138-9AB7BD7910D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6CEED155-2326-F4B7-0625-3FA8F9BB69F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46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43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introduction (9 employe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3">
            <a:extLst>
              <a:ext uri="{FF2B5EF4-FFF2-40B4-BE49-F238E27FC236}">
                <a16:creationId xmlns:a16="http://schemas.microsoft.com/office/drawing/2014/main" id="{5393EC47-8B79-9DCC-C9B4-D68715EC726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0" y="-312822"/>
            <a:ext cx="12191998" cy="6478670"/>
          </a:xfrm>
          <a:custGeom>
            <a:avLst/>
            <a:gdLst>
              <a:gd name="connsiteX0" fmla="*/ 11566355 w 12191998"/>
              <a:gd name="connsiteY0" fmla="*/ 0 h 6478670"/>
              <a:gd name="connsiteX1" fmla="*/ 11999492 w 12191998"/>
              <a:gd name="connsiteY1" fmla="*/ 0 h 6478670"/>
              <a:gd name="connsiteX2" fmla="*/ 12103768 w 12191998"/>
              <a:gd name="connsiteY2" fmla="*/ 104276 h 6478670"/>
              <a:gd name="connsiteX3" fmla="*/ 12103768 w 12191998"/>
              <a:gd name="connsiteY3" fmla="*/ 312821 h 6478670"/>
              <a:gd name="connsiteX4" fmla="*/ 12191998 w 12191998"/>
              <a:gd name="connsiteY4" fmla="*/ 312821 h 6478670"/>
              <a:gd name="connsiteX5" fmla="*/ 12191998 w 12191998"/>
              <a:gd name="connsiteY5" fmla="*/ 6478670 h 6478670"/>
              <a:gd name="connsiteX6" fmla="*/ 0 w 12191998"/>
              <a:gd name="connsiteY6" fmla="*/ 6478670 h 6478670"/>
              <a:gd name="connsiteX7" fmla="*/ 0 w 12191998"/>
              <a:gd name="connsiteY7" fmla="*/ 312821 h 6478670"/>
              <a:gd name="connsiteX8" fmla="*/ 11462079 w 12191998"/>
              <a:gd name="connsiteY8" fmla="*/ 312821 h 6478670"/>
              <a:gd name="connsiteX9" fmla="*/ 11462079 w 12191998"/>
              <a:gd name="connsiteY9" fmla="*/ 104276 h 6478670"/>
              <a:gd name="connsiteX10" fmla="*/ 11566355 w 12191998"/>
              <a:gd name="connsiteY10" fmla="*/ 0 h 64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8" h="6478670">
                <a:moveTo>
                  <a:pt x="11566355" y="0"/>
                </a:moveTo>
                <a:lnTo>
                  <a:pt x="11999492" y="0"/>
                </a:lnTo>
                <a:cubicBezTo>
                  <a:pt x="12057082" y="0"/>
                  <a:pt x="12103768" y="46686"/>
                  <a:pt x="12103768" y="104276"/>
                </a:cubicBezTo>
                <a:lnTo>
                  <a:pt x="12103768" y="312821"/>
                </a:lnTo>
                <a:lnTo>
                  <a:pt x="12191998" y="312821"/>
                </a:lnTo>
                <a:lnTo>
                  <a:pt x="12191998" y="6478670"/>
                </a:lnTo>
                <a:lnTo>
                  <a:pt x="0" y="6478670"/>
                </a:lnTo>
                <a:lnTo>
                  <a:pt x="0" y="312821"/>
                </a:lnTo>
                <a:lnTo>
                  <a:pt x="11462079" y="312821"/>
                </a:lnTo>
                <a:lnTo>
                  <a:pt x="11462079" y="104276"/>
                </a:lnTo>
                <a:cubicBezTo>
                  <a:pt x="11462079" y="46686"/>
                  <a:pt x="11508765" y="0"/>
                  <a:pt x="11566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380000" tIns="0" rIns="828000" bIns="666000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label of this placeholder, go to the tab ‘Insert’, click on ‘Pictures’, choose the preferred image and click on ‘Insert’ &gt;</a:t>
            </a:r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C97F1BBC-C43F-ED7D-E1BE-27CA795C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8" cy="6165848"/>
          </a:xfrm>
          <a:gradFill flip="none" rotWithShape="1">
            <a:gsLst>
              <a:gs pos="5000">
                <a:srgbClr val="3A77F2">
                  <a:alpha val="90000"/>
                </a:srgbClr>
              </a:gs>
              <a:gs pos="80000">
                <a:srgbClr val="3A77F2">
                  <a:alpha val="0"/>
                </a:srgbClr>
              </a:gs>
            </a:gsLst>
            <a:lin ang="1620000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274934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 dirty="0">
                <a:solidFill>
                  <a:schemeClr val="tx2"/>
                </a:solidFill>
                <a:latin typeface="+mj-lt"/>
              </a:rPr>
              <a:t>Team introduction (9 employees)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1F9F45C-3036-D16A-05BB-3ECDAD47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0" y="1"/>
            <a:ext cx="12191998" cy="5486400"/>
          </a:xfrm>
          <a:blipFill>
            <a:blip r:embed="rId2"/>
            <a:srcRect/>
            <a:stretch>
              <a:fillRect l="-66" r="-66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8722896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7" name="Tijdelijke aanduiding voor afbeelding 19">
            <a:extLst>
              <a:ext uri="{FF2B5EF4-FFF2-40B4-BE49-F238E27FC236}">
                <a16:creationId xmlns:a16="http://schemas.microsoft.com/office/drawing/2014/main" id="{9814DEDE-903E-38C7-4975-4682CCA4D7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4793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42E43809-283B-59D2-5A8C-A5979F5CAD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4793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25" name="Tijdelijke aanduiding voor afbeelding 19">
            <a:extLst>
              <a:ext uri="{FF2B5EF4-FFF2-40B4-BE49-F238E27FC236}">
                <a16:creationId xmlns:a16="http://schemas.microsoft.com/office/drawing/2014/main" id="{DEEF5C63-B080-36CF-95AA-94FE1EBF02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7664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27" name="Tijdelijke aanduiding voor afbeelding 19">
            <a:extLst>
              <a:ext uri="{FF2B5EF4-FFF2-40B4-BE49-F238E27FC236}">
                <a16:creationId xmlns:a16="http://schemas.microsoft.com/office/drawing/2014/main" id="{AC992CE3-3A84-ACF1-6EE6-CC668BFDC05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0535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29" name="Tijdelijke aanduiding voor afbeelding 19">
            <a:extLst>
              <a:ext uri="{FF2B5EF4-FFF2-40B4-BE49-F238E27FC236}">
                <a16:creationId xmlns:a16="http://schemas.microsoft.com/office/drawing/2014/main" id="{B6D70DDE-2EE7-ACAC-F262-F5104163FFB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034068" y="1592263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1" name="Tijdelijke aanduiding voor afbeelding 19">
            <a:extLst>
              <a:ext uri="{FF2B5EF4-FFF2-40B4-BE49-F238E27FC236}">
                <a16:creationId xmlns:a16="http://schemas.microsoft.com/office/drawing/2014/main" id="{843F0C53-34F3-1F89-DB7D-4AE3CB5CDA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63353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3" name="Tijdelijke aanduiding voor afbeelding 19">
            <a:extLst>
              <a:ext uri="{FF2B5EF4-FFF2-40B4-BE49-F238E27FC236}">
                <a16:creationId xmlns:a16="http://schemas.microsoft.com/office/drawing/2014/main" id="{815B9787-E08C-5FFA-97E0-4C3AF53B675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46224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5" name="Tijdelijke aanduiding voor afbeelding 19">
            <a:extLst>
              <a:ext uri="{FF2B5EF4-FFF2-40B4-BE49-F238E27FC236}">
                <a16:creationId xmlns:a16="http://schemas.microsoft.com/office/drawing/2014/main" id="{3720E541-9509-702C-1775-0B0F5C94DF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29095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37" name="Tijdelijke aanduiding voor afbeelding 19">
            <a:extLst>
              <a:ext uri="{FF2B5EF4-FFF2-40B4-BE49-F238E27FC236}">
                <a16:creationId xmlns:a16="http://schemas.microsoft.com/office/drawing/2014/main" id="{30811CC1-0053-B0C5-6365-39661621277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11966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41" name="Tijdelijke aanduiding voor afbeelding 19">
            <a:extLst>
              <a:ext uri="{FF2B5EF4-FFF2-40B4-BE49-F238E27FC236}">
                <a16:creationId xmlns:a16="http://schemas.microsoft.com/office/drawing/2014/main" id="{356FDBBB-6242-573B-8F4E-0395B91093C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948378" y="3753268"/>
            <a:ext cx="1620000" cy="1864895"/>
          </a:xfrm>
          <a:prstGeom prst="roundRect">
            <a:avLst>
              <a:gd name="adj" fmla="val 5448"/>
            </a:avLst>
          </a:prstGeom>
          <a:solidFill>
            <a:schemeClr val="bg1">
              <a:lumMod val="85000"/>
            </a:schemeClr>
          </a:solidFill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txBody>
          <a:bodyPr wrap="square" lIns="72000" tIns="0" rIns="72000" bIns="1008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3" name="Tijdelijke aanduiding voor tekst 14">
            <a:extLst>
              <a:ext uri="{FF2B5EF4-FFF2-40B4-BE49-F238E27FC236}">
                <a16:creationId xmlns:a16="http://schemas.microsoft.com/office/drawing/2014/main" id="{A346BB02-C454-F8EB-4542-4DF32B54836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64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4" name="Tijdelijke aanduiding voor tekst 14">
            <a:extLst>
              <a:ext uri="{FF2B5EF4-FFF2-40B4-BE49-F238E27FC236}">
                <a16:creationId xmlns:a16="http://schemas.microsoft.com/office/drawing/2014/main" id="{1A6E621E-BC16-B72E-5AFD-A910D3043C5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0535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5" name="Tijdelijke aanduiding voor tekst 14">
            <a:extLst>
              <a:ext uri="{FF2B5EF4-FFF2-40B4-BE49-F238E27FC236}">
                <a16:creationId xmlns:a16="http://schemas.microsoft.com/office/drawing/2014/main" id="{33EE8C55-7A5A-F43D-85E4-0B7808AABC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4068" y="3024607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7" name="Tijdelijke aanduiding voor tekst 14">
            <a:extLst>
              <a:ext uri="{FF2B5EF4-FFF2-40B4-BE49-F238E27FC236}">
                <a16:creationId xmlns:a16="http://schemas.microsoft.com/office/drawing/2014/main" id="{441A1EEB-CA19-C760-37A1-D20EA18E4DE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3353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B4426F63-CE4C-3681-8F32-6ED7173C6F2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6224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49" name="Tijdelijke aanduiding voor tekst 14">
            <a:extLst>
              <a:ext uri="{FF2B5EF4-FFF2-40B4-BE49-F238E27FC236}">
                <a16:creationId xmlns:a16="http://schemas.microsoft.com/office/drawing/2014/main" id="{07BC65B5-88E5-FECD-6906-026395730D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9095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5794F50A-A426-B9B6-3075-9BA0D9547D4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11966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51" name="Tijdelijke aanduiding voor tekst 14">
            <a:extLst>
              <a:ext uri="{FF2B5EF4-FFF2-40B4-BE49-F238E27FC236}">
                <a16:creationId xmlns:a16="http://schemas.microsoft.com/office/drawing/2014/main" id="{3AC54EE2-E238-8618-AD14-A8847904A7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948378" y="5185611"/>
            <a:ext cx="1620000" cy="432552"/>
          </a:xfrm>
          <a:prstGeom prst="round2SameRect">
            <a:avLst>
              <a:gd name="adj1" fmla="val 0"/>
              <a:gd name="adj2" fmla="val 20916"/>
            </a:avLst>
          </a:prstGeom>
          <a:solidFill>
            <a:schemeClr val="bg1"/>
          </a:solidFill>
        </p:spPr>
        <p:txBody>
          <a:bodyPr lIns="72000" tIns="90000" rIns="72000" bIns="72000"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tx2"/>
                </a:solidFill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2"/>
                </a:solidFill>
              </a:defRPr>
            </a:lvl2pPr>
          </a:lstStyle>
          <a:p>
            <a:pPr lvl="0"/>
            <a:r>
              <a:rPr lang="en-GB" dirty="0"/>
              <a:t>Name + surname</a:t>
            </a:r>
          </a:p>
          <a:p>
            <a:pPr lvl="1"/>
            <a:r>
              <a:rPr lang="en-GB" dirty="0"/>
              <a:t>Job title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E340D524-00A1-B47A-2946-32C06CABD1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4"/>
            <a:stretch>
              <a:fillRect l="-10373" t="-17808" r="-14097" b="-1479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9" name="INSTRUCTION">
            <a:extLst>
              <a:ext uri="{FF2B5EF4-FFF2-40B4-BE49-F238E27FC236}">
                <a16:creationId xmlns:a16="http://schemas.microsoft.com/office/drawing/2014/main" id="{E38C2A71-C400-2BDE-1B24-BC7D48157404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27575DDD-1F8D-99A8-44CD-2EBF5DD5C4B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8E94643-2BE6-BA95-785F-C125F6823B35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540EC221-1FF3-8044-CD0C-BF31C982B9F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A581CBD-31AE-C502-1DCA-EF23297AA238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89F9100-4DBA-1B64-6908-51B50192A60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0B6B301D-62FE-4A89-B5D3-45BE6758B9D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Ovaal 88">
                <a:extLst>
                  <a:ext uri="{FF2B5EF4-FFF2-40B4-BE49-F238E27FC236}">
                    <a16:creationId xmlns:a16="http://schemas.microsoft.com/office/drawing/2014/main" id="{9B167D94-096E-BC52-A25C-F585ABABC1F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68A2C8A6-5A2C-A490-DC13-1CF729A8CA2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Rechthoek: afgeronde hoeken 90">
                <a:extLst>
                  <a:ext uri="{FF2B5EF4-FFF2-40B4-BE49-F238E27FC236}">
                    <a16:creationId xmlns:a16="http://schemas.microsoft.com/office/drawing/2014/main" id="{7C770B7C-DA85-1C70-D3BA-0391541D3C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2" name="Rechte verbindingslijn 91">
                <a:extLst>
                  <a:ext uri="{FF2B5EF4-FFF2-40B4-BE49-F238E27FC236}">
                    <a16:creationId xmlns:a16="http://schemas.microsoft.com/office/drawing/2014/main" id="{C8DCD345-968D-CEF5-329C-96D0DD19BA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BD045A81-ABEE-4222-D2DB-B9EB73F7B2D1}"/>
                  </a:ext>
                </a:extLst>
              </p:cNvPr>
              <p:cNvCxnSpPr>
                <a:cxnSpLocks/>
                <a:stCxn id="9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B5B1E5E-016E-7BF9-5712-3398242AD20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C7100AA-8E2B-2695-C9F3-870F3378594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885B9A8D-76E9-121A-2879-6B2EE43D397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0529CD68-B43A-D7C7-ED84-5418576414B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238D5ED3-3915-844C-05B4-49BFCB3B3CD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7" name="Gelijkbenige driehoek 86">
                <a:extLst>
                  <a:ext uri="{FF2B5EF4-FFF2-40B4-BE49-F238E27FC236}">
                    <a16:creationId xmlns:a16="http://schemas.microsoft.com/office/drawing/2014/main" id="{841BE597-6C53-4ED9-3729-4702D96B7BD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0739D2D4-E6E8-AFAC-6D63-889F6E264893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0D1CE91-A95F-062D-05B3-69755EE912B4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4" name="ICOON_info">
              <a:extLst>
                <a:ext uri="{FF2B5EF4-FFF2-40B4-BE49-F238E27FC236}">
                  <a16:creationId xmlns:a16="http://schemas.microsoft.com/office/drawing/2014/main" id="{5BAC10F9-49F4-281C-9C8A-FD2967F80A8A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83" name="Ovaal 82">
                <a:extLst>
                  <a:ext uri="{FF2B5EF4-FFF2-40B4-BE49-F238E27FC236}">
                    <a16:creationId xmlns:a16="http://schemas.microsoft.com/office/drawing/2014/main" id="{2E4E1A08-29AB-8C87-60A7-07796117C71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Graphic 163" descr="Informatie">
                <a:extLst>
                  <a:ext uri="{FF2B5EF4-FFF2-40B4-BE49-F238E27FC236}">
                    <a16:creationId xmlns:a16="http://schemas.microsoft.com/office/drawing/2014/main" id="{D4938984-7B0A-9C1D-8C80-0756CE639D2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85BCCE9-22CD-DF15-26FA-A8DB9A3CEC4C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68FD106-504F-AE72-AA17-7502472697C2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C64A030-B115-CE33-7144-6FBE85A35F80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67" name="Groep 66">
                <a:extLst>
                  <a:ext uri="{FF2B5EF4-FFF2-40B4-BE49-F238E27FC236}">
                    <a16:creationId xmlns:a16="http://schemas.microsoft.com/office/drawing/2014/main" id="{C8FAFC5D-BF96-26AA-0032-18460E99F73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0" name="Groep 69">
                  <a:extLst>
                    <a:ext uri="{FF2B5EF4-FFF2-40B4-BE49-F238E27FC236}">
                      <a16:creationId xmlns:a16="http://schemas.microsoft.com/office/drawing/2014/main" id="{8F6DABF3-C09D-FAE7-8924-9C5B9BDC1A60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7" name="Groep 76">
                    <a:extLst>
                      <a:ext uri="{FF2B5EF4-FFF2-40B4-BE49-F238E27FC236}">
                        <a16:creationId xmlns:a16="http://schemas.microsoft.com/office/drawing/2014/main" id="{D7303BFB-A8D2-EFCD-C510-82E3DD8F035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0" name="Rechthoek 79">
                      <a:extLst>
                        <a:ext uri="{FF2B5EF4-FFF2-40B4-BE49-F238E27FC236}">
                          <a16:creationId xmlns:a16="http://schemas.microsoft.com/office/drawing/2014/main" id="{0B4E080C-AACB-0DF3-C9DB-2B57E90B96A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Rechthoek 80">
                      <a:extLst>
                        <a:ext uri="{FF2B5EF4-FFF2-40B4-BE49-F238E27FC236}">
                          <a16:creationId xmlns:a16="http://schemas.microsoft.com/office/drawing/2014/main" id="{37CB79A3-05B8-0569-55A8-48E6809FAA8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2" name="Ovaal 81">
                      <a:extLst>
                        <a:ext uri="{FF2B5EF4-FFF2-40B4-BE49-F238E27FC236}">
                          <a16:creationId xmlns:a16="http://schemas.microsoft.com/office/drawing/2014/main" id="{42257A77-3465-6064-BAE7-52E7175DF92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8" name="Afbeelding 77">
                    <a:extLst>
                      <a:ext uri="{FF2B5EF4-FFF2-40B4-BE49-F238E27FC236}">
                        <a16:creationId xmlns:a16="http://schemas.microsoft.com/office/drawing/2014/main" id="{A7063C58-3781-6386-32A4-F9D55DC4764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9" name="Afbeelding 78">
                    <a:extLst>
                      <a:ext uri="{FF2B5EF4-FFF2-40B4-BE49-F238E27FC236}">
                        <a16:creationId xmlns:a16="http://schemas.microsoft.com/office/drawing/2014/main" id="{C5D85EAE-651A-5FB8-95E2-61D1B81383E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FF1C12F6-8470-2673-4B42-169297BD979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5" name="Rechthoek 74">
                    <a:extLst>
                      <a:ext uri="{FF2B5EF4-FFF2-40B4-BE49-F238E27FC236}">
                        <a16:creationId xmlns:a16="http://schemas.microsoft.com/office/drawing/2014/main" id="{E9FE289E-815A-7D04-942B-4F6CA26DD5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A19FD21D-25FC-C988-799F-02405A8417C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93EC50E-4667-A3CB-FA1B-B7FEC872CCC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3" name="Rechthoek 72">
                    <a:extLst>
                      <a:ext uri="{FF2B5EF4-FFF2-40B4-BE49-F238E27FC236}">
                        <a16:creationId xmlns:a16="http://schemas.microsoft.com/office/drawing/2014/main" id="{0277EB4F-4AA2-425F-0A1C-B9A9C11BE7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4" name="Rechthoek 73">
                    <a:extLst>
                      <a:ext uri="{FF2B5EF4-FFF2-40B4-BE49-F238E27FC236}">
                        <a16:creationId xmlns:a16="http://schemas.microsoft.com/office/drawing/2014/main" id="{82246659-250D-3153-525F-EC4F9A8CF22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7373EE61-81E3-2E44-EDFB-06AA12A8931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9" name="Gelijkbenige driehoek 68">
                <a:extLst>
                  <a:ext uri="{FF2B5EF4-FFF2-40B4-BE49-F238E27FC236}">
                    <a16:creationId xmlns:a16="http://schemas.microsoft.com/office/drawing/2014/main" id="{F9F02001-AC02-E195-FB61-135150A72B9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F8F37C85-BD3D-00AF-EFDE-AC95C188F945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3BC746E4-134D-9A0D-5119-0D60A8FD8281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34BCC8F2-8200-12A7-9F6D-65A15BBD7C60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33ED5031-74B9-3D06-A8D4-3819709E83D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3C2BF144-AB9A-D482-CCD3-3B6450DC8B9E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61" name="Rechthoek: afgeronde hoeken 60">
                  <a:extLst>
                    <a:ext uri="{FF2B5EF4-FFF2-40B4-BE49-F238E27FC236}">
                      <a16:creationId xmlns:a16="http://schemas.microsoft.com/office/drawing/2014/main" id="{BAC8DB6B-58AF-1854-1D5D-A34C51EC788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280AB0F8-E6E3-31DD-5609-03867392DBC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BFEE23EB-0A5E-1AA3-33F4-B229B56B776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F57BBBD5-52EB-E045-A067-3DACDB89FB6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ADB2A717-A1DF-3A77-480D-9F59AECA808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1CA6E187-7D6D-75E9-7991-6FF91179A4B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7DC2B3DE-A566-9576-69D4-90482517DEA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7DF79557-DF72-D6F5-F605-924B8C0077AC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55" name="Rechthoek: afgeronde hoeken 54">
                    <a:extLst>
                      <a:ext uri="{FF2B5EF4-FFF2-40B4-BE49-F238E27FC236}">
                        <a16:creationId xmlns:a16="http://schemas.microsoft.com/office/drawing/2014/main" id="{1D51FE77-E4B5-3CAC-472D-791DA50492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48C9888C-7B86-CCDB-7E38-57FA52DD49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976024D6-095E-90A1-E8E9-96963426577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D6081AD2-759A-C042-47B6-71672EF55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AE53E717-49B8-97DB-B6E0-75667CFBBC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B72A9648-DA42-6645-6570-612C6F5531D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54" name="Boog 53">
                  <a:extLst>
                    <a:ext uri="{FF2B5EF4-FFF2-40B4-BE49-F238E27FC236}">
                      <a16:creationId xmlns:a16="http://schemas.microsoft.com/office/drawing/2014/main" id="{0611EBCA-7BBD-690C-98F8-029A2BBB4AFE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11DB1F36-E853-A7C4-4A06-B6097D85C01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AB1C7B89-6F44-3EFF-2E0E-D54A192EF07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52" name="Vrije vorm: vorm 51">
                <a:extLst>
                  <a:ext uri="{FF2B5EF4-FFF2-40B4-BE49-F238E27FC236}">
                    <a16:creationId xmlns:a16="http://schemas.microsoft.com/office/drawing/2014/main" id="{9D68E686-DD66-B5AC-6610-C59F6DF34185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4" name="INSTRUCTION">
            <a:extLst>
              <a:ext uri="{FF2B5EF4-FFF2-40B4-BE49-F238E27FC236}">
                <a16:creationId xmlns:a16="http://schemas.microsoft.com/office/drawing/2014/main" id="{F9BAC94B-93A8-00A1-5660-ED463842EBA5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94D84666-F535-62D0-D522-7B1872B235D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6E1BE04-7D6E-E74B-5661-AFD85A86C19E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703A1A9B-C2CE-D43F-77A3-10CD06BFDD8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D80FC30C-285E-CF5F-351B-7C2143D4256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B267753B-B7A7-E8D0-ACE4-9C5FFA1BDD75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A586FC6C-0535-C27F-FA0C-5684FE1A38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13D315F1-017C-B5AA-1E61-3CCB0AC99D5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5" name="Vrije vorm: vorm 154">
                <a:extLst>
                  <a:ext uri="{FF2B5EF4-FFF2-40B4-BE49-F238E27FC236}">
                    <a16:creationId xmlns:a16="http://schemas.microsoft.com/office/drawing/2014/main" id="{B716ED4E-741B-51D4-BC2E-F6E2CC36BB0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Rechthoek: afgeronde hoeken 155">
                <a:extLst>
                  <a:ext uri="{FF2B5EF4-FFF2-40B4-BE49-F238E27FC236}">
                    <a16:creationId xmlns:a16="http://schemas.microsoft.com/office/drawing/2014/main" id="{DF01A392-1E60-2417-D739-6B76BD3A36F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F1781D38-2652-340E-6F34-7BC65F0AE5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0F7DD722-DAD6-C6F7-152D-B1B8C11D4647}"/>
                  </a:ext>
                </a:extLst>
              </p:cNvPr>
              <p:cNvCxnSpPr>
                <a:cxnSpLocks/>
                <a:stCxn id="15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C70296B8-EEA7-8551-59E8-9343DBC7A80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553B80C5-3F91-7965-B7DF-835415CAABA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C5C4B5B0-929F-2AFF-2A89-A319E9B8999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D0FCB10E-7E7B-D25C-A027-ABF08F09C1E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51" name="Rechte verbindingslijn 150">
                <a:extLst>
                  <a:ext uri="{FF2B5EF4-FFF2-40B4-BE49-F238E27FC236}">
                    <a16:creationId xmlns:a16="http://schemas.microsoft.com/office/drawing/2014/main" id="{3F24091D-DB7F-2D36-CD42-EE9437CA0F8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2" name="Gelijkbenige driehoek 151">
                <a:extLst>
                  <a:ext uri="{FF2B5EF4-FFF2-40B4-BE49-F238E27FC236}">
                    <a16:creationId xmlns:a16="http://schemas.microsoft.com/office/drawing/2014/main" id="{10751882-FE6E-2BA6-9B41-19C5D99E933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B7E7D0A0-E724-DF4B-D240-1A2EAD861248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62D77D30-F1A8-2349-C1CA-4F800721C88E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5" name="ICOON_info">
              <a:extLst>
                <a:ext uri="{FF2B5EF4-FFF2-40B4-BE49-F238E27FC236}">
                  <a16:creationId xmlns:a16="http://schemas.microsoft.com/office/drawing/2014/main" id="{66E19542-568D-CABC-1828-CCD9CC1C273E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48" name="Ovaal 147">
                <a:extLst>
                  <a:ext uri="{FF2B5EF4-FFF2-40B4-BE49-F238E27FC236}">
                    <a16:creationId xmlns:a16="http://schemas.microsoft.com/office/drawing/2014/main" id="{E75F8386-A8DE-5639-832D-2FD68A6049E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raphic 163" descr="Informatie">
                <a:extLst>
                  <a:ext uri="{FF2B5EF4-FFF2-40B4-BE49-F238E27FC236}">
                    <a16:creationId xmlns:a16="http://schemas.microsoft.com/office/drawing/2014/main" id="{6FD53AA7-F464-005F-33BB-513B01C5341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787E7DFC-0F83-6722-807E-39839A51E70A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32C63E67-8126-5204-AF39-BEA2B935066D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DC54D268-F4B9-342B-73FA-6B36450A5519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275A6ADA-0EA2-1B34-9B96-1DA3D01444A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789D2313-5817-3269-F18F-05E8A1B265FB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42" name="Groep 141">
                    <a:extLst>
                      <a:ext uri="{FF2B5EF4-FFF2-40B4-BE49-F238E27FC236}">
                        <a16:creationId xmlns:a16="http://schemas.microsoft.com/office/drawing/2014/main" id="{0B754BC0-6DDF-F3D3-27D6-48D795C6E8C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5" name="Rechthoek 144">
                      <a:extLst>
                        <a:ext uri="{FF2B5EF4-FFF2-40B4-BE49-F238E27FC236}">
                          <a16:creationId xmlns:a16="http://schemas.microsoft.com/office/drawing/2014/main" id="{2FDEFF42-33C4-419F-00E3-73BCECF007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6" name="Rechthoek 145">
                      <a:extLst>
                        <a:ext uri="{FF2B5EF4-FFF2-40B4-BE49-F238E27FC236}">
                          <a16:creationId xmlns:a16="http://schemas.microsoft.com/office/drawing/2014/main" id="{76EF03A4-5771-9087-35D7-62181D281F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7" name="Ovaal 146">
                      <a:extLst>
                        <a:ext uri="{FF2B5EF4-FFF2-40B4-BE49-F238E27FC236}">
                          <a16:creationId xmlns:a16="http://schemas.microsoft.com/office/drawing/2014/main" id="{0256B2D3-623A-82DA-3F6B-9F0F8742E8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3" name="Afbeelding 142">
                    <a:extLst>
                      <a:ext uri="{FF2B5EF4-FFF2-40B4-BE49-F238E27FC236}">
                        <a16:creationId xmlns:a16="http://schemas.microsoft.com/office/drawing/2014/main" id="{E364B110-4780-1597-55E0-9063EB5FEBE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4" name="Afbeelding 143">
                    <a:extLst>
                      <a:ext uri="{FF2B5EF4-FFF2-40B4-BE49-F238E27FC236}">
                        <a16:creationId xmlns:a16="http://schemas.microsoft.com/office/drawing/2014/main" id="{BB756309-F46A-7C8E-9470-90CC5FE7A5A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DDD8CCFD-0352-85D7-53C0-33CAE832DFD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6D1ACC04-6742-C046-FFDE-EF8C17477E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86D54D86-F397-0531-4FCB-2EB3F1C08F9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7C162EF5-E69C-BEEF-4637-5A1943EDB7E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A9E177AC-2CE4-8D72-24EB-786ADA1E48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EEDA8D2A-E037-9380-9DDE-B52313B8BC8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1E71203A-7D4B-AC42-C860-534440BF1B8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4" name="Gelijkbenige driehoek 133">
                <a:extLst>
                  <a:ext uri="{FF2B5EF4-FFF2-40B4-BE49-F238E27FC236}">
                    <a16:creationId xmlns:a16="http://schemas.microsoft.com/office/drawing/2014/main" id="{22EA09D8-6922-6C78-9D59-34B9A55AB5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3D5BEC49-05C3-E627-CC9D-C869EE53E8C3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BA3790B0-5994-964C-F477-1984AC326DD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196A6EBC-0414-CC0E-7675-6DE8C503957D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678488FE-5D96-9FE9-3430-D711A366CED0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C6622879-AA4E-5366-09F1-0958CB41EC4C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26" name="Rechthoek: afgeronde hoeken 125">
                  <a:extLst>
                    <a:ext uri="{FF2B5EF4-FFF2-40B4-BE49-F238E27FC236}">
                      <a16:creationId xmlns:a16="http://schemas.microsoft.com/office/drawing/2014/main" id="{FB6AF550-3740-D7E7-09FF-082856F5A1B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EF826FD6-1C71-8EC3-A0F1-EA8FE641C41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0B10D0B0-8F03-580F-3B4F-3B0461C1ABA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A4B20932-AEEE-ED1A-ADD6-C165C985E20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83332D8C-3716-17F9-3648-C5C09D51877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28E6FEF-56E6-A74C-6F54-9D3A864EE91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9E87B169-960F-4F22-DCFD-AAC03C98DC2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D658ACE7-338E-2429-95E7-99D6F2B9944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20" name="Rechthoek: afgeronde hoeken 119">
                    <a:extLst>
                      <a:ext uri="{FF2B5EF4-FFF2-40B4-BE49-F238E27FC236}">
                        <a16:creationId xmlns:a16="http://schemas.microsoft.com/office/drawing/2014/main" id="{B857EA26-D3A7-5392-096A-3BF6EFD250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2ECB4E85-B302-1B4A-5AD1-8436E3CDE6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06270E2A-1E9B-DE11-B504-8C82B9266D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B50201F2-415E-DA8B-B244-A2E7FA16F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7E8E30B3-C307-FD4A-A009-9ED4D13A3A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904E1519-634F-A514-4BB4-0E2945B0ED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9" name="Boog 118">
                  <a:extLst>
                    <a:ext uri="{FF2B5EF4-FFF2-40B4-BE49-F238E27FC236}">
                      <a16:creationId xmlns:a16="http://schemas.microsoft.com/office/drawing/2014/main" id="{19ED76A2-BA2A-9E77-6714-2DFAB6E19130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E603629B-6B0B-BE0E-4F3E-319791180FF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6" name="Tekstvak 115">
                <a:extLst>
                  <a:ext uri="{FF2B5EF4-FFF2-40B4-BE49-F238E27FC236}">
                    <a16:creationId xmlns:a16="http://schemas.microsoft.com/office/drawing/2014/main" id="{D1D72EA9-9D38-DC01-3F46-5FFE0C895552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0E86537E-E47A-3F3E-F820-B2A99533697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9" name="INSTRUCTION">
            <a:extLst>
              <a:ext uri="{FF2B5EF4-FFF2-40B4-BE49-F238E27FC236}">
                <a16:creationId xmlns:a16="http://schemas.microsoft.com/office/drawing/2014/main" id="{F001DD9C-E511-268F-019D-9E3B657AC2DA}"/>
              </a:ext>
            </a:extLst>
          </p:cNvPr>
          <p:cNvGrpSpPr/>
          <p:nvPr userDrawn="1"/>
        </p:nvGrpSpPr>
        <p:grpSpPr>
          <a:xfrm>
            <a:off x="12274716" y="-1393277"/>
            <a:ext cx="3695970" cy="1277747"/>
            <a:chOff x="-3889316" y="-1461517"/>
            <a:chExt cx="3695970" cy="1277747"/>
          </a:xfrm>
        </p:grpSpPr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F4CD99CE-6096-6021-9D11-D740EC273544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2AFCCB1-F556-8DDC-ED87-5255E6275031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2" name="Gelijkbenige driehoek 161">
              <a:extLst>
                <a:ext uri="{FF2B5EF4-FFF2-40B4-BE49-F238E27FC236}">
                  <a16:creationId xmlns:a16="http://schemas.microsoft.com/office/drawing/2014/main" id="{9EB7DA7F-6A1F-5D6F-0853-A8B167FF8497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8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41" grpId="0" animBg="1"/>
      <p:bldP spid="43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17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left - 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2E23498B-F1B0-2964-6E98-F3BC8EE15A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12822"/>
            <a:ext cx="12191998" cy="6478670"/>
          </a:xfrm>
          <a:custGeom>
            <a:avLst/>
            <a:gdLst>
              <a:gd name="connsiteX0" fmla="*/ 11566355 w 12191998"/>
              <a:gd name="connsiteY0" fmla="*/ 0 h 6478670"/>
              <a:gd name="connsiteX1" fmla="*/ 11999492 w 12191998"/>
              <a:gd name="connsiteY1" fmla="*/ 0 h 6478670"/>
              <a:gd name="connsiteX2" fmla="*/ 12103768 w 12191998"/>
              <a:gd name="connsiteY2" fmla="*/ 104276 h 6478670"/>
              <a:gd name="connsiteX3" fmla="*/ 12103768 w 12191998"/>
              <a:gd name="connsiteY3" fmla="*/ 312821 h 6478670"/>
              <a:gd name="connsiteX4" fmla="*/ 12191998 w 12191998"/>
              <a:gd name="connsiteY4" fmla="*/ 312821 h 6478670"/>
              <a:gd name="connsiteX5" fmla="*/ 12191998 w 12191998"/>
              <a:gd name="connsiteY5" fmla="*/ 6478670 h 6478670"/>
              <a:gd name="connsiteX6" fmla="*/ 0 w 12191998"/>
              <a:gd name="connsiteY6" fmla="*/ 6478670 h 6478670"/>
              <a:gd name="connsiteX7" fmla="*/ 0 w 12191998"/>
              <a:gd name="connsiteY7" fmla="*/ 312821 h 6478670"/>
              <a:gd name="connsiteX8" fmla="*/ 11462079 w 12191998"/>
              <a:gd name="connsiteY8" fmla="*/ 312821 h 6478670"/>
              <a:gd name="connsiteX9" fmla="*/ 11462079 w 12191998"/>
              <a:gd name="connsiteY9" fmla="*/ 104276 h 6478670"/>
              <a:gd name="connsiteX10" fmla="*/ 11566355 w 12191998"/>
              <a:gd name="connsiteY10" fmla="*/ 0 h 64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8" h="6478670">
                <a:moveTo>
                  <a:pt x="11566355" y="0"/>
                </a:moveTo>
                <a:lnTo>
                  <a:pt x="11999492" y="0"/>
                </a:lnTo>
                <a:cubicBezTo>
                  <a:pt x="12057082" y="0"/>
                  <a:pt x="12103768" y="46686"/>
                  <a:pt x="12103768" y="104276"/>
                </a:cubicBezTo>
                <a:lnTo>
                  <a:pt x="12103768" y="312821"/>
                </a:lnTo>
                <a:lnTo>
                  <a:pt x="12191998" y="312821"/>
                </a:lnTo>
                <a:lnTo>
                  <a:pt x="12191998" y="6478670"/>
                </a:lnTo>
                <a:lnTo>
                  <a:pt x="0" y="6478670"/>
                </a:lnTo>
                <a:lnTo>
                  <a:pt x="0" y="312821"/>
                </a:lnTo>
                <a:lnTo>
                  <a:pt x="11462079" y="312821"/>
                </a:lnTo>
                <a:lnTo>
                  <a:pt x="11462079" y="104276"/>
                </a:lnTo>
                <a:cubicBezTo>
                  <a:pt x="11462079" y="46686"/>
                  <a:pt x="11508765" y="0"/>
                  <a:pt x="11566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380000" tIns="0" rIns="828000" bIns="666000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label of this placeholder, go to the tab ‘Insert’, click on ‘Pictures’, choose the preferred image and click on ‘Insert’ &gt;</a:t>
            </a:r>
            <a:endParaRPr lang="en-GB" dirty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56EFA7C4-E584-8093-7EE4-68FD89C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8" cy="6165848"/>
          </a:xfrm>
          <a:gradFill flip="none" rotWithShape="1">
            <a:gsLst>
              <a:gs pos="40000">
                <a:schemeClr val="accent1"/>
              </a:gs>
              <a:gs pos="95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1F9F45C-3036-D16A-05BB-3ECDAD47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 flipV="1">
            <a:off x="1388659" y="-1388658"/>
            <a:ext cx="6858000" cy="963531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191001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Quote (left - dark 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4396376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 of the slide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135002F0-694C-1759-01DD-A58C315F7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8" y="1592263"/>
            <a:ext cx="5163047" cy="3872258"/>
          </a:xfrm>
        </p:spPr>
        <p:txBody>
          <a:bodyPr anchor="ctr"/>
          <a:lstStyle>
            <a:lvl1pPr marL="0" indent="0">
              <a:buClr>
                <a:schemeClr val="bg2"/>
              </a:buClr>
              <a:buNone/>
              <a:defRPr sz="2400" i="1">
                <a:solidFill>
                  <a:schemeClr val="bg1"/>
                </a:solidFill>
              </a:defRPr>
            </a:lvl1pPr>
            <a:lvl2pPr marL="177800" indent="-177800">
              <a:buClr>
                <a:schemeClr val="bg2"/>
              </a:buClr>
              <a:buFont typeface="Calibri" panose="020F0502020204030204" pitchFamily="34" charset="0"/>
              <a:buChar char="‒"/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Quote text</a:t>
            </a:r>
          </a:p>
          <a:p>
            <a:pPr lvl="1"/>
            <a:r>
              <a:rPr lang="en-GB" noProof="0" dirty="0"/>
              <a:t>Name / subtitle</a:t>
            </a:r>
          </a:p>
        </p:txBody>
      </p:sp>
      <p:grpSp>
        <p:nvGrpSpPr>
          <p:cNvPr id="6" name="INSTRUCTION">
            <a:extLst>
              <a:ext uri="{FF2B5EF4-FFF2-40B4-BE49-F238E27FC236}">
                <a16:creationId xmlns:a16="http://schemas.microsoft.com/office/drawing/2014/main" id="{2014DAD5-6FE4-1562-22F0-F5213483F3BD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40C35FDD-961C-D1A2-BEE9-61E99284A9D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41784F7-B147-3644-67F5-7C6B2D66ECFA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33674E71-0616-5EE2-C13D-1FDD640848A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D9D054E-ABD4-7D66-2D2F-BFE09FFEB22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0BCA70DD-A0B7-38C3-373D-861E1F393D5F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69653152-2DC6-21D5-48DF-E1604BFB535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2ABDD7BD-F721-350E-E40E-14785D7E096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10A48216-9EE3-01D4-8C92-E09AB615402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Rechthoek: afgeronde hoeken 73">
                <a:extLst>
                  <a:ext uri="{FF2B5EF4-FFF2-40B4-BE49-F238E27FC236}">
                    <a16:creationId xmlns:a16="http://schemas.microsoft.com/office/drawing/2014/main" id="{25887EAF-35FB-751A-8701-DE165E7C5F0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4017D9BE-2871-7C85-F299-A97F666574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D8C12C7C-F8BF-291D-F83D-896401E85E73}"/>
                  </a:ext>
                </a:extLst>
              </p:cNvPr>
              <p:cNvCxnSpPr>
                <a:cxnSpLocks/>
                <a:stCxn id="7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6CE2899A-79B0-D05A-6067-585B3A0B1AA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1C4ADEC-6E60-179E-9792-452D7F30895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F5523F8A-2BBA-AF8E-6BA0-89B3001299E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7AA7402F-316E-D769-DB0B-9DB3E3F565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E975AE5E-438E-AE16-A265-F6D82F06B76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FF413018-B632-3E56-348D-5B338907C69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E192E305-7DB3-DABE-95A4-957F01C0721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23D5552-E60B-0F3F-D073-BE8F289C7C54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2" name="ICOON_info">
              <a:extLst>
                <a:ext uri="{FF2B5EF4-FFF2-40B4-BE49-F238E27FC236}">
                  <a16:creationId xmlns:a16="http://schemas.microsoft.com/office/drawing/2014/main" id="{01758E02-F6C7-21B2-12E0-CD83EB3E2376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38D2E99E-15D2-7C6E-4292-FA9C4C5886B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944C5EFB-4D27-FFB0-8E73-D86E8EE7590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8ED473AE-4DBE-77F3-AF2D-9B7437AE2B20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CE8E813-ACAD-9658-C048-BA3A43421B19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E5E03FEE-29CC-49F9-73AA-4C5DFE2F86C0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41116B03-67FE-A619-6E47-8DDB1D2B524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5F40FB27-09CD-42A5-4BF6-7E4DBC34965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BD54840E-9FA1-B2FC-0016-8A4F7C40631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6E238C55-3B8D-1CC0-DA68-4CA79CFE90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B79A8835-E449-7EF3-824B-A773AA764E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6F3D9655-6EDB-EC0E-D24B-2E384BF38E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C429E5D7-486F-1294-0811-42582EB562C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FA34F1E7-1002-F13A-155D-FECEB7D9DD3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ADCF0EDE-77E6-01AC-B10C-E8572AB6F4D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B3BA07D5-71E2-B095-CFDF-487D98B466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AC6E58D4-2B9D-0B82-B9EA-83154C8857A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34AD839E-EC68-C3CE-307B-77A4E52A519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54363505-AD4C-EDFB-5DA4-E12EDDD1F4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AA8B16BE-4F51-1328-FFF9-AA64EB0662F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2211917B-D546-46C4-E626-F849F3F0C43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3CA32B64-3050-6883-2FAF-E5078ECB0CC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0D224F8-B553-0D13-5AAC-1B27585ED82E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7B0AB701-8FCB-9E17-9FF1-28F5A1F4B2CB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6153E8A9-463A-7955-940A-E06438C3362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D221A57-81A3-AAAF-5D93-757227D2B31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C109EC30-8F3C-1D58-0028-FB1520EF426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43">
                  <a:extLst>
                    <a:ext uri="{FF2B5EF4-FFF2-40B4-BE49-F238E27FC236}">
                      <a16:creationId xmlns:a16="http://schemas.microsoft.com/office/drawing/2014/main" id="{F7A31A5C-0D0B-3CE0-E758-1C0CBE6FA4EC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7386FC8D-DCA6-4E85-CD40-C7381F432C1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B8DC9D19-39CC-0223-37B8-4A0BE98EDC6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7606EF56-5A33-67C7-EC54-1AB41CB21DC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FFDB87E6-9A95-BBD9-8AB9-402769533E0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7EB2A772-8AD6-A1EE-4EED-7F96877FDB4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DB47C934-4F23-DCE7-BC3B-BED874DD1983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DC8E9351-C91E-AD7B-9597-D7B73AF5CF8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37">
                    <a:extLst>
                      <a:ext uri="{FF2B5EF4-FFF2-40B4-BE49-F238E27FC236}">
                        <a16:creationId xmlns:a16="http://schemas.microsoft.com/office/drawing/2014/main" id="{40F30797-4B86-A645-BA28-FD2963455E4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617E49B7-0F9B-8B19-F06F-EB7B7F5B7F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B2760B7B-793B-01B0-7051-29838FF929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33C44B20-DBF7-F061-56F4-63D6EED727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AE35A830-E93E-78D9-2715-C93B034890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64F49368-A5D5-2420-ED27-D7DF076717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6BA58676-E450-7BAD-289E-2474B8FFA675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6076E1E6-270A-4162-80C5-32E71F87DE44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450620D6-EF1B-16A5-C0F7-D55388BE7837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4208B236-88A8-E648-9A6E-C82C7FBACEF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335B3E4D-F2D9-D78A-CD87-278D164FEDF7}"/>
              </a:ext>
            </a:extLst>
          </p:cNvPr>
          <p:cNvGrpSpPr/>
          <p:nvPr userDrawn="1"/>
        </p:nvGrpSpPr>
        <p:grpSpPr>
          <a:xfrm>
            <a:off x="12274716" y="-1393277"/>
            <a:ext cx="3695970" cy="1277747"/>
            <a:chOff x="-3889316" y="-1461517"/>
            <a:chExt cx="3695970" cy="1277747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451C64AE-5D11-23CF-34A3-F8ABB3B8DB69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D931F400-3A44-CCB3-CE48-22F338A59EF5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0" name="Gelijkbenige driehoek 79">
              <a:extLst>
                <a:ext uri="{FF2B5EF4-FFF2-40B4-BE49-F238E27FC236}">
                  <a16:creationId xmlns:a16="http://schemas.microsoft.com/office/drawing/2014/main" id="{78DA79F1-5C28-4CAC-B816-D0C5D292F296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8" name="INSTRUCTION">
            <a:extLst>
              <a:ext uri="{FF2B5EF4-FFF2-40B4-BE49-F238E27FC236}">
                <a16:creationId xmlns:a16="http://schemas.microsoft.com/office/drawing/2014/main" id="{409CF3B5-E180-1820-6B68-731D60E13456}"/>
              </a:ext>
            </a:extLst>
          </p:cNvPr>
          <p:cNvGrpSpPr/>
          <p:nvPr userDrawn="1"/>
        </p:nvGrpSpPr>
        <p:grpSpPr>
          <a:xfrm>
            <a:off x="-3786437" y="0"/>
            <a:ext cx="3693386" cy="3364941"/>
            <a:chOff x="-3786437" y="0"/>
            <a:chExt cx="3693386" cy="3364941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A68BDE5C-0DF3-FE16-24D5-E484D98931B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277049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5815EA34-1154-7F76-332A-8317B0F69B58}"/>
                </a:ext>
              </a:extLst>
            </p:cNvPr>
            <p:cNvSpPr/>
            <p:nvPr userDrawn="1"/>
          </p:nvSpPr>
          <p:spPr>
            <a:xfrm>
              <a:off x="-3786165" y="1610437"/>
              <a:ext cx="3593091" cy="1160059"/>
            </a:xfrm>
            <a:prstGeom prst="rect">
              <a:avLst/>
            </a:prstGeom>
            <a:solidFill>
              <a:srgbClr val="384C8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A95BFD3A-CF06-B8C0-2AC1-FB01F8B03B8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CE0001CA-0AFA-3C04-14E4-70F965C7E14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i="1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6F5609F3-2773-5AEF-9C86-7C8DF94F2B99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0C236204-BAC8-C23D-80E5-9196B3C42C6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Choose from: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FED9086E-84EC-0426-26F2-D7F99161EFF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‒"/>
                <a:tabLst/>
                <a:defRPr/>
              </a:pPr>
              <a:r>
                <a:rPr lang="en-GB" sz="14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Name / subtitle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BDF6AA2C-DE21-D751-6F40-D1E73FD93D1C}"/>
                </a:ext>
              </a:extLst>
            </p:cNvPr>
            <p:cNvSpPr/>
            <p:nvPr userDrawn="1"/>
          </p:nvSpPr>
          <p:spPr>
            <a:xfrm>
              <a:off x="-3786437" y="253694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104" name="ICOON_info">
              <a:extLst>
                <a:ext uri="{FF2B5EF4-FFF2-40B4-BE49-F238E27FC236}">
                  <a16:creationId xmlns:a16="http://schemas.microsoft.com/office/drawing/2014/main" id="{C8BD656F-1540-A349-9674-194B022D5669}"/>
                </a:ext>
              </a:extLst>
            </p:cNvPr>
            <p:cNvGrpSpPr/>
            <p:nvPr userDrawn="1"/>
          </p:nvGrpSpPr>
          <p:grpSpPr>
            <a:xfrm>
              <a:off x="-376736" y="2405778"/>
              <a:ext cx="283685" cy="283685"/>
              <a:chOff x="-510741" y="5913713"/>
              <a:chExt cx="267555" cy="267555"/>
            </a:xfrm>
          </p:grpSpPr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C44CDB79-F23A-CCB0-21C6-014769BAFD2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Graphic 163" descr="Informatie">
                <a:extLst>
                  <a:ext uri="{FF2B5EF4-FFF2-40B4-BE49-F238E27FC236}">
                    <a16:creationId xmlns:a16="http://schemas.microsoft.com/office/drawing/2014/main" id="{5FDE6EB1-BB0D-D92E-25DF-86771EAC757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VOORBEELD">
              <a:extLst>
                <a:ext uri="{FF2B5EF4-FFF2-40B4-BE49-F238E27FC236}">
                  <a16:creationId xmlns:a16="http://schemas.microsoft.com/office/drawing/2014/main" id="{D72EF80E-6916-3F66-98C2-639AE95936A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E95A8CC7-8BCC-7053-0EA6-1005C4A27C7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3E7DBB90-0768-EE4C-0ADE-4083EC8200A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34D5F47A-023F-B973-9FEC-9E4017A91F3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9DD399D3-1ACA-3782-D351-585DFB9E295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C2FEBB8E-00D7-BE9F-02DB-B756D5436F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2DC7AD70-CBF7-8685-8683-222CF0E03A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AB4FF4A-025C-13F5-3B42-19D33AE0C4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862D29DE-CA18-2499-DD64-C558E758D6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B66854B4-467D-8F18-C0A2-231DD67C08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5A89CCDD-7F49-FCE5-1519-666F3120C3A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C16A1509-9A09-0196-655A-F2F7A311B8A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2E20F520-B1A8-E029-AD52-00967FB952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C664BF1E-288D-2796-5475-7D161E0B47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D2A1142D-8996-EAF8-3AA7-7C2B3C785E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0DC7A9EF-06F8-4FE6-2DB3-A52EA03FEA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D1E764F5-6F97-E3D7-834B-EBFF830F4A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EB57B329-440D-3D62-DD09-7D47D6F073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3" name="Pijl: rechts 132">
                  <a:extLst>
                    <a:ext uri="{FF2B5EF4-FFF2-40B4-BE49-F238E27FC236}">
                      <a16:creationId xmlns:a16="http://schemas.microsoft.com/office/drawing/2014/main" id="{08E57A21-F3C8-8584-E013-C07D95F0012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0" name="Rechte verbindingslijn 109">
                <a:extLst>
                  <a:ext uri="{FF2B5EF4-FFF2-40B4-BE49-F238E27FC236}">
                    <a16:creationId xmlns:a16="http://schemas.microsoft.com/office/drawing/2014/main" id="{3ECCF5C2-3A2F-8BA0-A8FE-E86C892BB0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A29D7A75-6F9B-28D3-C8C5-5ED5C24B2E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700FED93-DF3D-C999-D805-2CCF2A7E90A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886F28F1-4583-3879-3E6B-D61AB2C82FB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CC76694C-CD74-EEE0-A57E-0D97017E04D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04D5E202-CB21-3141-B47D-820AC254F90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FF010914-5D12-FE7D-5282-EDA4E82318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31C03CC4-9A21-6402-E84E-35A00CAE49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69C93A78-A10F-6611-DAB8-356D1E2E0A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AEA6B410-07D1-AB76-0C6E-6E7775AF14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40B55DB2-A1E5-A8AE-8FCD-AE29466A4F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AB846161-051A-3165-0D1C-8BFC6F211E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6" name="Pijl: rechts 125">
                  <a:extLst>
                    <a:ext uri="{FF2B5EF4-FFF2-40B4-BE49-F238E27FC236}">
                      <a16:creationId xmlns:a16="http://schemas.microsoft.com/office/drawing/2014/main" id="{D102F049-BB94-3D4C-E586-5A63CE5845C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FDFEE81E-4D15-68CB-3304-7F35EACD7F0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12420F2C-FFE7-BDCB-CD7B-3AD45CE5F46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C0861C63-BECB-1866-82AF-FA60B246A68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9" name="Rechte verbindingslijn 118">
                    <a:extLst>
                      <a:ext uri="{FF2B5EF4-FFF2-40B4-BE49-F238E27FC236}">
                        <a16:creationId xmlns:a16="http://schemas.microsoft.com/office/drawing/2014/main" id="{AA84B082-BEF5-543F-8F0D-74F2F34DB0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0" name="Rechte verbindingslijn 119">
                    <a:extLst>
                      <a:ext uri="{FF2B5EF4-FFF2-40B4-BE49-F238E27FC236}">
                        <a16:creationId xmlns:a16="http://schemas.microsoft.com/office/drawing/2014/main" id="{DEF7ECFD-6F12-50AA-012A-D903084676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120">
                    <a:extLst>
                      <a:ext uri="{FF2B5EF4-FFF2-40B4-BE49-F238E27FC236}">
                        <a16:creationId xmlns:a16="http://schemas.microsoft.com/office/drawing/2014/main" id="{F304F1F4-6A85-96D1-653F-F5C8E6625B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E9916D59-9F1E-FACB-840D-3AF6991257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74280031-B684-6D0C-E4D8-7D099DED83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8" name="Pijl: rechts 117">
                  <a:extLst>
                    <a:ext uri="{FF2B5EF4-FFF2-40B4-BE49-F238E27FC236}">
                      <a16:creationId xmlns:a16="http://schemas.microsoft.com/office/drawing/2014/main" id="{5453C653-6C7D-1E6C-6974-CA06871BA56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275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right - 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2E23498B-F1B0-2964-6E98-F3BC8EE15A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12822"/>
            <a:ext cx="12191998" cy="6478670"/>
          </a:xfrm>
          <a:custGeom>
            <a:avLst/>
            <a:gdLst>
              <a:gd name="connsiteX0" fmla="*/ 11566355 w 12191998"/>
              <a:gd name="connsiteY0" fmla="*/ 0 h 6478670"/>
              <a:gd name="connsiteX1" fmla="*/ 11999492 w 12191998"/>
              <a:gd name="connsiteY1" fmla="*/ 0 h 6478670"/>
              <a:gd name="connsiteX2" fmla="*/ 12103768 w 12191998"/>
              <a:gd name="connsiteY2" fmla="*/ 104276 h 6478670"/>
              <a:gd name="connsiteX3" fmla="*/ 12103768 w 12191998"/>
              <a:gd name="connsiteY3" fmla="*/ 312821 h 6478670"/>
              <a:gd name="connsiteX4" fmla="*/ 12191998 w 12191998"/>
              <a:gd name="connsiteY4" fmla="*/ 312821 h 6478670"/>
              <a:gd name="connsiteX5" fmla="*/ 12191998 w 12191998"/>
              <a:gd name="connsiteY5" fmla="*/ 6478670 h 6478670"/>
              <a:gd name="connsiteX6" fmla="*/ 0 w 12191998"/>
              <a:gd name="connsiteY6" fmla="*/ 6478670 h 6478670"/>
              <a:gd name="connsiteX7" fmla="*/ 0 w 12191998"/>
              <a:gd name="connsiteY7" fmla="*/ 312821 h 6478670"/>
              <a:gd name="connsiteX8" fmla="*/ 11462079 w 12191998"/>
              <a:gd name="connsiteY8" fmla="*/ 312821 h 6478670"/>
              <a:gd name="connsiteX9" fmla="*/ 11462079 w 12191998"/>
              <a:gd name="connsiteY9" fmla="*/ 104276 h 6478670"/>
              <a:gd name="connsiteX10" fmla="*/ 11566355 w 12191998"/>
              <a:gd name="connsiteY10" fmla="*/ 0 h 64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8" h="6478670">
                <a:moveTo>
                  <a:pt x="11566355" y="0"/>
                </a:moveTo>
                <a:lnTo>
                  <a:pt x="11999492" y="0"/>
                </a:lnTo>
                <a:cubicBezTo>
                  <a:pt x="12057082" y="0"/>
                  <a:pt x="12103768" y="46686"/>
                  <a:pt x="12103768" y="104276"/>
                </a:cubicBezTo>
                <a:lnTo>
                  <a:pt x="12103768" y="312821"/>
                </a:lnTo>
                <a:lnTo>
                  <a:pt x="12191998" y="312821"/>
                </a:lnTo>
                <a:lnTo>
                  <a:pt x="12191998" y="6478670"/>
                </a:lnTo>
                <a:lnTo>
                  <a:pt x="0" y="6478670"/>
                </a:lnTo>
                <a:lnTo>
                  <a:pt x="0" y="312821"/>
                </a:lnTo>
                <a:lnTo>
                  <a:pt x="11462079" y="312821"/>
                </a:lnTo>
                <a:lnTo>
                  <a:pt x="11462079" y="104276"/>
                </a:lnTo>
                <a:cubicBezTo>
                  <a:pt x="11462079" y="46686"/>
                  <a:pt x="11508765" y="0"/>
                  <a:pt x="11566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380000" tIns="0" rIns="828000" bIns="666000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label of this placeholder, go to the tab ‘Insert’, click on ‘Pictures’, choose the preferred image and click on ‘Insert’ &gt;</a:t>
            </a:r>
            <a:endParaRPr lang="en-GB" dirty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56EFA7C4-E584-8093-7EE4-68FD89C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8" cy="6165848"/>
          </a:xfrm>
          <a:gradFill flip="none" rotWithShape="1">
            <a:gsLst>
              <a:gs pos="40000">
                <a:schemeClr val="accent1"/>
              </a:gs>
              <a:gs pos="95000">
                <a:schemeClr val="accent1">
                  <a:alpha val="0"/>
                </a:schemeClr>
              </a:gs>
            </a:gsLst>
            <a:lin ang="1080000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1F9F45C-3036-D16A-05BB-3ECDAD47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 flipH="1" flipV="1">
            <a:off x="3945341" y="-1388658"/>
            <a:ext cx="6858000" cy="963531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202049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Quote (right - dark 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2739" y="682388"/>
            <a:ext cx="4396376" cy="4066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 of the slide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49541" y="680032"/>
            <a:ext cx="321403" cy="44895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135002F0-694C-1759-01DD-A58C315F7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2739" y="1592263"/>
            <a:ext cx="4808206" cy="3872258"/>
          </a:xfrm>
        </p:spPr>
        <p:txBody>
          <a:bodyPr anchor="ctr"/>
          <a:lstStyle>
            <a:lvl1pPr marL="0" indent="0" algn="r">
              <a:buClr>
                <a:schemeClr val="bg2"/>
              </a:buClr>
              <a:buNone/>
              <a:defRPr sz="2400" i="1">
                <a:solidFill>
                  <a:schemeClr val="bg1"/>
                </a:solidFill>
              </a:defRPr>
            </a:lvl1pPr>
            <a:lvl2pPr marL="177800" indent="-177800" algn="r">
              <a:buClr>
                <a:schemeClr val="bg2"/>
              </a:buClr>
              <a:buFont typeface="Calibri" panose="020F0502020204030204" pitchFamily="34" charset="0"/>
              <a:buChar char="‒"/>
              <a:defRPr sz="16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Quote text</a:t>
            </a:r>
          </a:p>
          <a:p>
            <a:pPr lvl="1"/>
            <a:r>
              <a:rPr lang="en-GB" noProof="0"/>
              <a:t>Name / subtitle</a:t>
            </a:r>
            <a:endParaRPr lang="en-GB" noProof="0" dirty="0"/>
          </a:p>
        </p:txBody>
      </p:sp>
      <p:grpSp>
        <p:nvGrpSpPr>
          <p:cNvPr id="6" name="INSTRUCTION">
            <a:extLst>
              <a:ext uri="{FF2B5EF4-FFF2-40B4-BE49-F238E27FC236}">
                <a16:creationId xmlns:a16="http://schemas.microsoft.com/office/drawing/2014/main" id="{1F447EFD-A860-F79D-75EA-5565351390B8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F31BDCE1-74A5-AF4B-952F-72F8D3CD559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05A1289-0F23-3DC9-AA64-1E130D1A20C2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99154DD-AB13-E57C-2028-946F29A09FF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5B50010-C28B-2E7B-BAC5-DC02FE64259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" name="Groep 10">
              <a:extLst>
                <a:ext uri="{FF2B5EF4-FFF2-40B4-BE49-F238E27FC236}">
                  <a16:creationId xmlns:a16="http://schemas.microsoft.com/office/drawing/2014/main" id="{3EFAD01B-3C15-3C4C-77E2-CCA869253B9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D52F0B22-6FB2-D6C1-4F28-B679D41633B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352F1F9F-759A-6BD1-FC36-A239028A234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CB2D07F2-A874-0F41-2260-D4AFF215BB2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Rechthoek: afgeronde hoeken 73">
                <a:extLst>
                  <a:ext uri="{FF2B5EF4-FFF2-40B4-BE49-F238E27FC236}">
                    <a16:creationId xmlns:a16="http://schemas.microsoft.com/office/drawing/2014/main" id="{C357791C-6B67-1CE2-273C-5411692F6D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30C5E001-1672-A3C3-ED97-5DB18A236B5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93C0F5F9-A448-762B-1037-1FD627134493}"/>
                  </a:ext>
                </a:extLst>
              </p:cNvPr>
              <p:cNvCxnSpPr>
                <a:cxnSpLocks/>
                <a:stCxn id="7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123DE50D-1D44-D6F6-C2DA-B3D96C0576FE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305D1FF-03EB-DC2F-16AA-557132B01BA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DAE7898A-4E3C-81B6-BDA2-4AD91B31B97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91A21FA0-F47C-F398-24DE-9272238D2A5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C406F259-2050-B05B-2C58-EEA4601D8DA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59523E0F-73D3-9CAA-DF60-057DEB00854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2AE6EDCE-FAB0-2F6B-1229-A7CCFFC21E8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82E99293-A3D6-D001-3E64-9CC14DE72FC8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2" name="ICOON_info">
              <a:extLst>
                <a:ext uri="{FF2B5EF4-FFF2-40B4-BE49-F238E27FC236}">
                  <a16:creationId xmlns:a16="http://schemas.microsoft.com/office/drawing/2014/main" id="{AB9BCD20-99B5-2C5F-BF7D-5A8752E17F58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9CFBCCDF-1E56-8E83-5F70-5FEEB2A43B0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1DC9A641-6F52-924B-4BA0-CFFDA4FD9DD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BA8FC80F-78A5-D435-221A-FBA197141462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50E7C22-B51E-4DB6-401F-4B0C9B9BF80C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B261DF67-51C2-139D-4014-28EA26078E3D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A41A9751-6172-07EA-6A35-365E98720EE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DC16190D-A902-9CF2-4882-4E2226BC2EC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26276DCF-EF7B-4982-3E5F-979106BF05A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99B74448-986F-55A1-C9AB-9F6D8D965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A05F436C-A033-C912-887D-363B49832B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936FC3F2-F0CF-AADB-4412-C84E70AE77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6845E853-7F12-BC14-9B6F-21DE554E3EA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E926CB03-B1D4-1A38-9FA7-00BA32E591D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A99C18E3-0460-FE68-D8AF-D10056976C8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DB4943AD-866D-1084-F957-29D88C1F06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A368555A-E565-6751-E22F-E4539520422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11DD8EB3-0EB2-E64D-C1E7-C5D4362AD58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0538C83-A954-123E-A1F3-FF3BACBEF8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EFD11BD1-3528-9AEA-86A8-26FDDECB08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0EE44348-184B-2D1F-E896-481AE0E4A0B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45C395E8-A8D5-BB7A-FDCB-BF8C955EE14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2DD2C6D-D97B-D8C9-4F84-3B9A6FCE28C1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F0CDD1CC-77F7-F516-8F82-FDB429A14EDE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4BC21D6-C288-03AA-E832-E78141981FA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F4FAA08D-0570-2E23-4AB8-FD8DCF2A48D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B6494164-F849-CD7A-5D08-1AF6B3D0D371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43">
                  <a:extLst>
                    <a:ext uri="{FF2B5EF4-FFF2-40B4-BE49-F238E27FC236}">
                      <a16:creationId xmlns:a16="http://schemas.microsoft.com/office/drawing/2014/main" id="{8C5E25FE-885D-46CC-5177-3AD101808AF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3A8053D6-E928-A205-1092-590FA7C7460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98BCFBBE-FC81-1E8E-B34C-10F4254F5A3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17E29AC1-FC21-CAE4-C21F-F9C3BC37F9A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69C9DF0-3814-2501-1E14-E6845C71AEA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D9559B2B-3785-4622-FC9B-8F6699D746B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48C0757E-75C9-6A00-2D1F-C51D28D5EF1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E717AD69-D927-4FD8-6255-908CF356633C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37">
                    <a:extLst>
                      <a:ext uri="{FF2B5EF4-FFF2-40B4-BE49-F238E27FC236}">
                        <a16:creationId xmlns:a16="http://schemas.microsoft.com/office/drawing/2014/main" id="{0A3A063E-B84D-ADC8-354A-248AAE94E2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95A83F05-93F8-90EE-B492-F05975A182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9DD88E0D-83DA-2021-D6A0-D33B853335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E6BA5B8A-AD55-EFF9-9329-376588546F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1FF8C886-5313-78C9-0DE5-02639720D4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F654B2C3-F13A-A76E-EF8F-BCB799F2EC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3D74587A-7221-F772-B5A1-82B14C8DA160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2AC5B50E-DFCC-E17E-7A08-46249020A6F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150EC6C1-E896-3C1A-F56D-38D1D12516D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F0E06224-AD8D-C2CE-3182-CE89D5994215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9E15C303-4ACB-456B-5F0A-359016802F6C}"/>
              </a:ext>
            </a:extLst>
          </p:cNvPr>
          <p:cNvGrpSpPr/>
          <p:nvPr userDrawn="1"/>
        </p:nvGrpSpPr>
        <p:grpSpPr>
          <a:xfrm>
            <a:off x="12274716" y="-1393277"/>
            <a:ext cx="3695970" cy="1277747"/>
            <a:chOff x="-3889316" y="-1461517"/>
            <a:chExt cx="3695970" cy="1277747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02EB4A7D-2333-7430-E7FF-2146FE0C6F3C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DE828604-BEBB-1C0F-97EB-3A570D7A0A0C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0" name="Gelijkbenige driehoek 79">
              <a:extLst>
                <a:ext uri="{FF2B5EF4-FFF2-40B4-BE49-F238E27FC236}">
                  <a16:creationId xmlns:a16="http://schemas.microsoft.com/office/drawing/2014/main" id="{E7D4E160-E06A-3797-2449-8C83AF29EA23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INSTRUCTION">
            <a:extLst>
              <a:ext uri="{FF2B5EF4-FFF2-40B4-BE49-F238E27FC236}">
                <a16:creationId xmlns:a16="http://schemas.microsoft.com/office/drawing/2014/main" id="{A5ED868E-BCDA-D6D2-397B-6CC8C7AB66C0}"/>
              </a:ext>
            </a:extLst>
          </p:cNvPr>
          <p:cNvGrpSpPr/>
          <p:nvPr userDrawn="1"/>
        </p:nvGrpSpPr>
        <p:grpSpPr>
          <a:xfrm>
            <a:off x="-3786437" y="0"/>
            <a:ext cx="3693386" cy="3364941"/>
            <a:chOff x="-3786437" y="0"/>
            <a:chExt cx="3693386" cy="3364941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A2A36053-4FCD-0D46-EE00-2EF9B0C5789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277049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20547087-4D34-885E-E8EC-9C3B48CEB19D}"/>
                </a:ext>
              </a:extLst>
            </p:cNvPr>
            <p:cNvSpPr/>
            <p:nvPr userDrawn="1"/>
          </p:nvSpPr>
          <p:spPr>
            <a:xfrm>
              <a:off x="-3786165" y="1610437"/>
              <a:ext cx="3593091" cy="1160059"/>
            </a:xfrm>
            <a:prstGeom prst="rect">
              <a:avLst/>
            </a:prstGeom>
            <a:solidFill>
              <a:srgbClr val="384C8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B8322E58-D69C-9211-3FB3-4C9803656E3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700EE961-C5D8-D183-2DB0-300CD88E967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i="1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9B2AAF6F-AC63-98DC-8850-FC343FE523B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98880860-92A6-C8C1-23BC-768BE54D0D2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Choose from: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D26D99B1-BD15-1063-D979-EAE9ED174DE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‒"/>
                <a:tabLst/>
                <a:defRPr/>
              </a:pPr>
              <a:r>
                <a:rPr lang="en-GB" sz="14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Name / subtitle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D2E91884-1988-94A6-48DF-7A02E041888C}"/>
                </a:ext>
              </a:extLst>
            </p:cNvPr>
            <p:cNvSpPr/>
            <p:nvPr userDrawn="1"/>
          </p:nvSpPr>
          <p:spPr>
            <a:xfrm>
              <a:off x="-3786437" y="253694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90" name="ICOON_info">
              <a:extLst>
                <a:ext uri="{FF2B5EF4-FFF2-40B4-BE49-F238E27FC236}">
                  <a16:creationId xmlns:a16="http://schemas.microsoft.com/office/drawing/2014/main" id="{D433A8F4-BF35-1B14-5AD1-DBD89181F6AD}"/>
                </a:ext>
              </a:extLst>
            </p:cNvPr>
            <p:cNvGrpSpPr/>
            <p:nvPr userDrawn="1"/>
          </p:nvGrpSpPr>
          <p:grpSpPr>
            <a:xfrm>
              <a:off x="-376736" y="2405778"/>
              <a:ext cx="283685" cy="283685"/>
              <a:chOff x="-510741" y="5913713"/>
              <a:chExt cx="267555" cy="267555"/>
            </a:xfrm>
          </p:grpSpPr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FD35E403-EDE5-3745-5DB4-DB65DF30164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Graphic 163" descr="Informatie">
                <a:extLst>
                  <a:ext uri="{FF2B5EF4-FFF2-40B4-BE49-F238E27FC236}">
                    <a16:creationId xmlns:a16="http://schemas.microsoft.com/office/drawing/2014/main" id="{1ECE604D-2CDB-47DB-BFC7-6A31E95FB1F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1" name="VOORBEELD">
              <a:extLst>
                <a:ext uri="{FF2B5EF4-FFF2-40B4-BE49-F238E27FC236}">
                  <a16:creationId xmlns:a16="http://schemas.microsoft.com/office/drawing/2014/main" id="{9018D3CC-280E-3655-F95B-F1076E1A4DF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C3523770-972B-48B2-A204-A7AB5D3F4E8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6F2DC9D4-CE53-9A96-C6F4-14AA2C29D0E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E48C92A0-4A6F-E91A-16B2-1FEE1DB3DEE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2F83254C-1569-33D9-3DEF-83C8B3B7975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EBDD0A83-1CF6-D2FA-85AB-12252BE6D0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BD8D1681-76D9-5A60-E56B-8326673B36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1A564CC1-84F6-EA7B-B784-9FAF0F3F89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A2F04FAA-A02A-229C-D4C9-D4ED28A251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70704D08-7D2E-668E-27B5-78E9633930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6" name="Pijl: rechts 125">
                  <a:extLst>
                    <a:ext uri="{FF2B5EF4-FFF2-40B4-BE49-F238E27FC236}">
                      <a16:creationId xmlns:a16="http://schemas.microsoft.com/office/drawing/2014/main" id="{99DA6A9C-4A30-87BC-B2C3-7086C699259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C30CEB37-C018-2BFF-656F-EC54D598CE33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B1CF3E49-0A87-F5D6-B8BF-BE59ECBD3E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0" name="Rechte verbindingslijn 119">
                    <a:extLst>
                      <a:ext uri="{FF2B5EF4-FFF2-40B4-BE49-F238E27FC236}">
                        <a16:creationId xmlns:a16="http://schemas.microsoft.com/office/drawing/2014/main" id="{D4660994-4678-9168-77BF-3D2AB5A110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120">
                    <a:extLst>
                      <a:ext uri="{FF2B5EF4-FFF2-40B4-BE49-F238E27FC236}">
                        <a16:creationId xmlns:a16="http://schemas.microsoft.com/office/drawing/2014/main" id="{69C5B1BC-2DAC-9DC4-0FD7-B7FE3DE077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80E22839-D4C0-90C3-5674-5CA9C5BD5A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8F2B24D9-1B5A-881D-8696-7FB069875D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29BD15AB-2330-AB38-ACFF-21C3DFE7D0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9" name="Pijl: rechts 118">
                  <a:extLst>
                    <a:ext uri="{FF2B5EF4-FFF2-40B4-BE49-F238E27FC236}">
                      <a16:creationId xmlns:a16="http://schemas.microsoft.com/office/drawing/2014/main" id="{02C1E534-C1D2-6427-872B-B18D7EB8EA4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6DAB4B4C-5F61-BC85-609A-D1A0BF9213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4FB620B7-1F5E-937C-B0F4-F9A383EA8BC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6970EEBA-E08A-4050-C5C6-D332EC93A2C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5A4349AB-E16C-1A72-D5F8-FFD77BD5733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17939F18-E0FE-C1AB-8BC2-84B1B0906A2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C7282DC7-6FD0-DE71-36AB-60DA3A4631E2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DAF1ED7E-A5FA-7B95-0C3F-9D17E112C03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1A636BE1-5388-5DEC-50C1-93A1E3AD38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9C570203-C48D-9E84-E991-C9FA9BEDB4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67F8C474-4455-07BB-5C2A-BB72586026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E5F21613-C312-70BC-EAFF-3943191237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Rechte verbindingslijn 116">
                    <a:extLst>
                      <a:ext uri="{FF2B5EF4-FFF2-40B4-BE49-F238E27FC236}">
                        <a16:creationId xmlns:a16="http://schemas.microsoft.com/office/drawing/2014/main" id="{C5FEA049-A265-E38C-C37E-D788CC13A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2" name="Pijl: rechts 111">
                  <a:extLst>
                    <a:ext uri="{FF2B5EF4-FFF2-40B4-BE49-F238E27FC236}">
                      <a16:creationId xmlns:a16="http://schemas.microsoft.com/office/drawing/2014/main" id="{BAAAC8EC-71E9-43B3-26BA-04CF9E53DA6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1" name="Groep 100">
                <a:extLst>
                  <a:ext uri="{FF2B5EF4-FFF2-40B4-BE49-F238E27FC236}">
                    <a16:creationId xmlns:a16="http://schemas.microsoft.com/office/drawing/2014/main" id="{67812826-0275-9208-2B67-757BAFAA8BD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B430286B-8603-7921-3F23-0CABA5AF534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3" name="Groep 102">
                  <a:extLst>
                    <a:ext uri="{FF2B5EF4-FFF2-40B4-BE49-F238E27FC236}">
                      <a16:creationId xmlns:a16="http://schemas.microsoft.com/office/drawing/2014/main" id="{45043321-6936-ED57-8155-FA6F42F1152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8E3537BE-E5D4-1C7A-21C7-AACC505BC3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3D25B1FD-F750-0E7C-1475-2F8E0FFC6F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00DBB583-42C7-40A3-EFAC-FCF3287231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8" name="Rechte verbindingslijn 107">
                    <a:extLst>
                      <a:ext uri="{FF2B5EF4-FFF2-40B4-BE49-F238E27FC236}">
                        <a16:creationId xmlns:a16="http://schemas.microsoft.com/office/drawing/2014/main" id="{CC5A200D-1F80-C906-2724-85A90181A2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9" name="Rechte verbindingslijn 108">
                    <a:extLst>
                      <a:ext uri="{FF2B5EF4-FFF2-40B4-BE49-F238E27FC236}">
                        <a16:creationId xmlns:a16="http://schemas.microsoft.com/office/drawing/2014/main" id="{AC6EF776-D71D-F7A1-56ED-23AAE82615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04" name="Pijl: rechts 103">
                  <a:extLst>
                    <a:ext uri="{FF2B5EF4-FFF2-40B4-BE49-F238E27FC236}">
                      <a16:creationId xmlns:a16="http://schemas.microsoft.com/office/drawing/2014/main" id="{B77218F2-F777-C272-2C01-E237D026451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976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right -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2E23498B-F1B0-2964-6E98-F3BC8EE15A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12822"/>
            <a:ext cx="12191998" cy="6478670"/>
          </a:xfrm>
          <a:custGeom>
            <a:avLst/>
            <a:gdLst>
              <a:gd name="connsiteX0" fmla="*/ 11566355 w 12191998"/>
              <a:gd name="connsiteY0" fmla="*/ 0 h 6478670"/>
              <a:gd name="connsiteX1" fmla="*/ 11999492 w 12191998"/>
              <a:gd name="connsiteY1" fmla="*/ 0 h 6478670"/>
              <a:gd name="connsiteX2" fmla="*/ 12103768 w 12191998"/>
              <a:gd name="connsiteY2" fmla="*/ 104276 h 6478670"/>
              <a:gd name="connsiteX3" fmla="*/ 12103768 w 12191998"/>
              <a:gd name="connsiteY3" fmla="*/ 312821 h 6478670"/>
              <a:gd name="connsiteX4" fmla="*/ 12191998 w 12191998"/>
              <a:gd name="connsiteY4" fmla="*/ 312821 h 6478670"/>
              <a:gd name="connsiteX5" fmla="*/ 12191998 w 12191998"/>
              <a:gd name="connsiteY5" fmla="*/ 6478670 h 6478670"/>
              <a:gd name="connsiteX6" fmla="*/ 0 w 12191998"/>
              <a:gd name="connsiteY6" fmla="*/ 6478670 h 6478670"/>
              <a:gd name="connsiteX7" fmla="*/ 0 w 12191998"/>
              <a:gd name="connsiteY7" fmla="*/ 312821 h 6478670"/>
              <a:gd name="connsiteX8" fmla="*/ 11462079 w 12191998"/>
              <a:gd name="connsiteY8" fmla="*/ 312821 h 6478670"/>
              <a:gd name="connsiteX9" fmla="*/ 11462079 w 12191998"/>
              <a:gd name="connsiteY9" fmla="*/ 104276 h 6478670"/>
              <a:gd name="connsiteX10" fmla="*/ 11566355 w 12191998"/>
              <a:gd name="connsiteY10" fmla="*/ 0 h 647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8" h="6478670">
                <a:moveTo>
                  <a:pt x="11566355" y="0"/>
                </a:moveTo>
                <a:lnTo>
                  <a:pt x="11999492" y="0"/>
                </a:lnTo>
                <a:cubicBezTo>
                  <a:pt x="12057082" y="0"/>
                  <a:pt x="12103768" y="46686"/>
                  <a:pt x="12103768" y="104276"/>
                </a:cubicBezTo>
                <a:lnTo>
                  <a:pt x="12103768" y="312821"/>
                </a:lnTo>
                <a:lnTo>
                  <a:pt x="12191998" y="312821"/>
                </a:lnTo>
                <a:lnTo>
                  <a:pt x="12191998" y="6478670"/>
                </a:lnTo>
                <a:lnTo>
                  <a:pt x="0" y="6478670"/>
                </a:lnTo>
                <a:lnTo>
                  <a:pt x="0" y="312821"/>
                </a:lnTo>
                <a:lnTo>
                  <a:pt x="11462079" y="312821"/>
                </a:lnTo>
                <a:lnTo>
                  <a:pt x="11462079" y="104276"/>
                </a:lnTo>
                <a:cubicBezTo>
                  <a:pt x="11462079" y="46686"/>
                  <a:pt x="11508765" y="0"/>
                  <a:pt x="1156635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380000" tIns="0" rIns="828000" bIns="6660000" anchor="t" anchorCtr="0">
            <a:noAutofit/>
          </a:bodyPr>
          <a:lstStyle>
            <a:lvl1pPr marL="0" indent="0" algn="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on the label of this placeholder, go to the tab ‘Insert’, click on ‘Pictures’, choose the preferred image and click on ‘Insert’ &gt;</a:t>
            </a:r>
            <a:endParaRPr lang="en-GB" dirty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56EFA7C4-E584-8093-7EE4-68FD89C6BD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1998" cy="6165848"/>
          </a:xfrm>
          <a:gradFill flip="none" rotWithShape="1">
            <a:gsLst>
              <a:gs pos="40000">
                <a:schemeClr val="tx2"/>
              </a:gs>
              <a:gs pos="95000">
                <a:schemeClr val="tx2">
                  <a:alpha val="0"/>
                </a:schemeClr>
              </a:gs>
            </a:gsLst>
            <a:lin ang="10800000" scaled="1"/>
            <a:tileRect/>
          </a:grad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1F9F45C-3036-D16A-05BB-3ECDAD47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 flipH="1" flipV="1">
            <a:off x="3945341" y="-1388658"/>
            <a:ext cx="6858000" cy="9635319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160370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Quote (right - 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62739" y="682388"/>
            <a:ext cx="4396376" cy="406637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the title of the slide</a:t>
            </a:r>
            <a:endParaRPr lang="en-GB" dirty="0"/>
          </a:p>
        </p:txBody>
      </p:sp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135002F0-694C-1759-01DD-A58C315F7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2739" y="1592263"/>
            <a:ext cx="4808206" cy="3872258"/>
          </a:xfrm>
        </p:spPr>
        <p:txBody>
          <a:bodyPr anchor="ctr"/>
          <a:lstStyle>
            <a:lvl1pPr marL="0" indent="0" algn="r">
              <a:buClr>
                <a:schemeClr val="bg2"/>
              </a:buClr>
              <a:buNone/>
              <a:defRPr sz="2400" i="1">
                <a:solidFill>
                  <a:schemeClr val="bg1"/>
                </a:solidFill>
              </a:defRPr>
            </a:lvl1pPr>
            <a:lvl2pPr marL="177800" indent="-177800" algn="r">
              <a:buClr>
                <a:schemeClr val="tx2"/>
              </a:buClr>
              <a:buFont typeface="Calibri" panose="020F0502020204030204" pitchFamily="34" charset="0"/>
              <a:buChar char="‒"/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2"/>
              </a:buCl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Quote text</a:t>
            </a:r>
          </a:p>
          <a:p>
            <a:pPr lvl="1"/>
            <a:r>
              <a:rPr lang="en-GB" noProof="0"/>
              <a:t>Name / subtitle</a:t>
            </a:r>
            <a:endParaRPr lang="en-GB" noProof="0" dirty="0"/>
          </a:p>
        </p:txBody>
      </p:sp>
      <p:sp>
        <p:nvSpPr>
          <p:cNvPr id="6" name="Tijdelijke aanduiding voor tekst 15">
            <a:extLst>
              <a:ext uri="{FF2B5EF4-FFF2-40B4-BE49-F238E27FC236}">
                <a16:creationId xmlns:a16="http://schemas.microsoft.com/office/drawing/2014/main" id="{694A4A13-C183-B023-BB91-6EC703278D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149541" y="680032"/>
            <a:ext cx="321403" cy="448959"/>
          </a:xfrm>
          <a:blipFill>
            <a:blip r:embed="rId4"/>
            <a:stretch>
              <a:fillRect l="-10373" t="-17808" r="-14097" b="-1479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7" name="INSTRUCTION">
            <a:extLst>
              <a:ext uri="{FF2B5EF4-FFF2-40B4-BE49-F238E27FC236}">
                <a16:creationId xmlns:a16="http://schemas.microsoft.com/office/drawing/2014/main" id="{FFDC3546-FE8D-3775-F01A-8CB1FBC23AED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376661D-9390-9791-F861-4BE5C0E0A4E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61CB9DBA-3C7E-098A-F551-400EF1226232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1B630EA1-8672-85FD-4ED8-63E239E1C99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AE9AC180-2CF5-C294-FB3E-099F73D7014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3108AEE2-40AD-19BB-0E40-1B4846C14089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A0687F56-6D94-CCA2-FB53-9CBAFB06069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F9C87851-A48B-5746-0B83-E7C816268B5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EB2BBD60-EADA-0679-8CC7-6DCEF3D302F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Rechthoek: afgeronde hoeken 73">
                <a:extLst>
                  <a:ext uri="{FF2B5EF4-FFF2-40B4-BE49-F238E27FC236}">
                    <a16:creationId xmlns:a16="http://schemas.microsoft.com/office/drawing/2014/main" id="{11824476-7F8C-BA40-D42E-ADBDE0E5CEC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5C43BD8A-F132-CCF4-ACB3-6AABE3DEFD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97CA712C-2CAB-6D7E-A270-27F875334A52}"/>
                  </a:ext>
                </a:extLst>
              </p:cNvPr>
              <p:cNvCxnSpPr>
                <a:cxnSpLocks/>
                <a:stCxn id="7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21663C9-6A98-CB31-2B99-94D2C3C8662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82EC689-7A85-B370-8BC3-044473118C4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31A0D43E-D977-0A16-EB90-BE179ECA972C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3CFCB7F7-D680-854B-3523-BAF5EC62BD1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95447DE7-5411-E120-39C1-5B4E8A5C0C9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BA969911-9766-95F6-6225-3B597E55CB8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0F1850EE-4186-66E0-77F7-577AA03C3C36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43D5FE2-8663-0BB5-805E-920620B9EB33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2" name="ICOON_info">
              <a:extLst>
                <a:ext uri="{FF2B5EF4-FFF2-40B4-BE49-F238E27FC236}">
                  <a16:creationId xmlns:a16="http://schemas.microsoft.com/office/drawing/2014/main" id="{B5B0724D-377F-0A38-296C-B8957DD5B28F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AB7B84EC-30AA-519C-D145-46BDD438DC8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DBE8BEF6-3326-8CAD-ECBB-0C2C56134BB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CFA0FA5-E6A5-E9D3-20C2-B1E188FFFC2E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5D5CA87-6E1F-0F37-70E5-DC4EDD7B523D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6334DB32-783A-7471-3F01-98C6B7393E77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D863B8D2-E639-EC32-8A10-091EE35CCF9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AFF9CF4C-B64C-1099-91C0-6B4B9B559FD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27273B1C-7BA8-E69A-20ED-1E4312F8A28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6D388AA4-9215-67E1-435A-8BEBB51480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D7806017-8BF5-2DE8-3E1D-C8D36E916B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DD6CF1CC-1DC9-051E-A30B-4191DD9F3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28ACD96E-F314-E7BB-4E37-AA2A5E0B3A9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29B257C3-81C8-5012-8879-93F0C2B9F4A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72A1A73F-847C-ED73-3B28-8574AA29D3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53FF2ABA-6294-73EC-8E7B-DA6F60669E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28F9D638-A519-550D-9CC7-FF17FC9B7E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99AEA5E0-DEAB-B964-36F2-7559084A7CC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FB9C78E9-C8D6-7312-069E-2A033F32AE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11ABD02B-EAB7-975B-191E-FF9C4CB94E9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EB7AE525-18B1-2F03-4A9D-66CB84D397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7DECB6E3-2E03-C97F-A62C-210EF67E3E5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697F581-EE33-E829-80E6-B616FD473545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159E53A9-B749-B2E8-5C62-2BF1336D5B6B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2CE3E3D9-9393-87D5-16FE-2978C8AA7A6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713CA004-DE2E-43DD-916D-03C639EB48D7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8059E677-3A6A-ECAB-6AA1-58E0F7C1D7B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43">
                  <a:extLst>
                    <a:ext uri="{FF2B5EF4-FFF2-40B4-BE49-F238E27FC236}">
                      <a16:creationId xmlns:a16="http://schemas.microsoft.com/office/drawing/2014/main" id="{A624A147-1E28-ED7B-1FA9-91E7566E880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F88A8F26-72FD-99A5-2014-5558CF1C78C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414FBDAA-BF46-6076-34B5-40ECD292616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9CEFD9AA-396F-1F4F-4DC9-42FB2597362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C2E5365C-E929-C53E-8B33-4B4DA8EC074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E247A14-98AD-0F27-4AF6-4C62B4C9A3E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5792A91D-2457-F4FB-8D4C-71D45D7E9D8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DB7A9CAE-9D3A-B120-CDD3-6522FDD3000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37">
                    <a:extLst>
                      <a:ext uri="{FF2B5EF4-FFF2-40B4-BE49-F238E27FC236}">
                        <a16:creationId xmlns:a16="http://schemas.microsoft.com/office/drawing/2014/main" id="{84D234DA-8D26-AB5A-5CBD-9393C5F4CA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1EC17238-3934-11A8-2D49-FF018EB806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DCCE89C6-ED25-F3D1-87E6-03D79408E4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AF94139B-24B1-B6BC-0F67-54677ADFD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AF1D210B-9FCC-9FC6-733B-293B227519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000EF111-DB1D-DED4-8AB1-F43B3580EA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D78513FA-2E12-84A0-7244-C39FACE309F7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02D0C1CC-C39E-977B-3F9D-6856128FE1D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3DCDEC62-2EA6-9C5F-6E97-7A27E40F6DD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E817E082-9B3C-4CB8-EEC8-8419C084483D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B2B25FC0-8C61-2F90-C4EE-F22C198A122E}"/>
              </a:ext>
            </a:extLst>
          </p:cNvPr>
          <p:cNvGrpSpPr/>
          <p:nvPr userDrawn="1"/>
        </p:nvGrpSpPr>
        <p:grpSpPr>
          <a:xfrm>
            <a:off x="12274716" y="-1393277"/>
            <a:ext cx="3695970" cy="1277747"/>
            <a:chOff x="-3889316" y="-1461517"/>
            <a:chExt cx="3695970" cy="1277747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6569C8C1-0941-0C18-9BBF-F8AED57FF3FE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BEB7005-75C8-EB2B-5A34-9AB560AF8697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0" name="Gelijkbenige driehoek 79">
              <a:extLst>
                <a:ext uri="{FF2B5EF4-FFF2-40B4-BE49-F238E27FC236}">
                  <a16:creationId xmlns:a16="http://schemas.microsoft.com/office/drawing/2014/main" id="{580D5B64-CAB5-A037-147B-4F0699FAA978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1" name="INSTRUCTION">
            <a:extLst>
              <a:ext uri="{FF2B5EF4-FFF2-40B4-BE49-F238E27FC236}">
                <a16:creationId xmlns:a16="http://schemas.microsoft.com/office/drawing/2014/main" id="{6DE8B925-7DF4-8852-D417-675FE7627670}"/>
              </a:ext>
            </a:extLst>
          </p:cNvPr>
          <p:cNvGrpSpPr/>
          <p:nvPr userDrawn="1"/>
        </p:nvGrpSpPr>
        <p:grpSpPr>
          <a:xfrm>
            <a:off x="-3786437" y="0"/>
            <a:ext cx="3693386" cy="3364941"/>
            <a:chOff x="-3786437" y="0"/>
            <a:chExt cx="3693386" cy="3364941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DA288A51-E80F-0562-CF83-8DC1F788933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277049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A5C752DD-F24A-7CCA-0324-F6AECF9396B2}"/>
                </a:ext>
              </a:extLst>
            </p:cNvPr>
            <p:cNvSpPr/>
            <p:nvPr userDrawn="1"/>
          </p:nvSpPr>
          <p:spPr>
            <a:xfrm>
              <a:off x="-3786165" y="1610437"/>
              <a:ext cx="3593091" cy="1160059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400" b="1" cap="all" baseline="0" noProof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5F68F29C-8C9A-01F8-C066-B9D8AAFC4A0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CBA1AD10-5B80-4B71-16DC-312534CBE42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2000" i="1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9A130C60-B1DE-26D3-1BAB-E778C5EF5E1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7AB98DA-AA72-C3D5-4818-53E1961752F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Choose from: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EC7C159D-2094-AC25-BA44-E4FE48135CA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1" indent="-17780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Calibri" panose="020F0502020204030204" pitchFamily="34" charset="0"/>
                <a:buChar char="‒"/>
                <a:tabLst/>
                <a:defRPr/>
              </a:pPr>
              <a:r>
                <a:rPr lang="en-GB" sz="1400" kern="1200" noProof="0" dirty="0">
                  <a:solidFill>
                    <a:schemeClr val="bg1"/>
                  </a:solidFill>
                  <a:latin typeface="+mn-lt"/>
                  <a:ea typeface="+mn-ea"/>
                  <a:cs typeface="+mn-cs"/>
                </a:rPr>
                <a:t>Name / subtitle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CAFE83C-DFCB-6677-3BC6-54B226430EAE}"/>
                </a:ext>
              </a:extLst>
            </p:cNvPr>
            <p:cNvSpPr/>
            <p:nvPr userDrawn="1"/>
          </p:nvSpPr>
          <p:spPr>
            <a:xfrm>
              <a:off x="-3786437" y="253694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90" name="ICOON_info">
              <a:extLst>
                <a:ext uri="{FF2B5EF4-FFF2-40B4-BE49-F238E27FC236}">
                  <a16:creationId xmlns:a16="http://schemas.microsoft.com/office/drawing/2014/main" id="{0D0BFC4B-9338-D455-A6B4-83A96BFEEADE}"/>
                </a:ext>
              </a:extLst>
            </p:cNvPr>
            <p:cNvGrpSpPr/>
            <p:nvPr userDrawn="1"/>
          </p:nvGrpSpPr>
          <p:grpSpPr>
            <a:xfrm>
              <a:off x="-376736" y="2405778"/>
              <a:ext cx="283685" cy="283685"/>
              <a:chOff x="-510741" y="5913713"/>
              <a:chExt cx="267555" cy="267555"/>
            </a:xfrm>
          </p:grpSpPr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5D1A758F-1251-BCDB-B925-A958D3A7F80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Graphic 163" descr="Informatie">
                <a:extLst>
                  <a:ext uri="{FF2B5EF4-FFF2-40B4-BE49-F238E27FC236}">
                    <a16:creationId xmlns:a16="http://schemas.microsoft.com/office/drawing/2014/main" id="{D410350F-A8B9-79E1-8893-F61421B1678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1" name="VOORBEELD">
              <a:extLst>
                <a:ext uri="{FF2B5EF4-FFF2-40B4-BE49-F238E27FC236}">
                  <a16:creationId xmlns:a16="http://schemas.microsoft.com/office/drawing/2014/main" id="{6DDDD72B-7FC9-BBCC-F41E-8D661C6DEC4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9B5BA55-5AB3-FF98-391F-A684D88484B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C6378C45-95AF-601A-7540-0B079378FA2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EFF2C433-783E-4B65-0F33-7816C184707C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17942B8C-16CF-F453-AE8C-C4D09FA2CBF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E2B20445-58F8-25C9-522B-73830FF5D8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FB245665-C03D-72B0-9AED-D75DEF2734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0F2786C7-8B89-1173-AABE-CFB2A3EDDC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8CDE9AD1-8901-135B-30A2-BE329E2525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130">
                    <a:extLst>
                      <a:ext uri="{FF2B5EF4-FFF2-40B4-BE49-F238E27FC236}">
                        <a16:creationId xmlns:a16="http://schemas.microsoft.com/office/drawing/2014/main" id="{9CC840F2-83F4-4B10-B69D-CF61F6C5D2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6" name="Pijl: rechts 125">
                  <a:extLst>
                    <a:ext uri="{FF2B5EF4-FFF2-40B4-BE49-F238E27FC236}">
                      <a16:creationId xmlns:a16="http://schemas.microsoft.com/office/drawing/2014/main" id="{19E26A1D-F67D-A513-56A5-CB9479BA19F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0DCD6B63-0D48-0723-7E8A-53E9CA6E675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0953FBA2-7B1F-6C85-4FA8-B75FD09E3F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0" name="Rechte verbindingslijn 119">
                    <a:extLst>
                      <a:ext uri="{FF2B5EF4-FFF2-40B4-BE49-F238E27FC236}">
                        <a16:creationId xmlns:a16="http://schemas.microsoft.com/office/drawing/2014/main" id="{38ACE242-1B60-6C86-53D3-DB20EFE345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120">
                    <a:extLst>
                      <a:ext uri="{FF2B5EF4-FFF2-40B4-BE49-F238E27FC236}">
                        <a16:creationId xmlns:a16="http://schemas.microsoft.com/office/drawing/2014/main" id="{4C9C51B5-65D7-7AE4-0335-47D96AF73C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70722F32-7010-0329-D678-B3600287C8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921768CB-2762-9482-34AA-2104DD2C64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F7D4D92E-5398-761E-2D00-42C4150B71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9" name="Pijl: rechts 118">
                  <a:extLst>
                    <a:ext uri="{FF2B5EF4-FFF2-40B4-BE49-F238E27FC236}">
                      <a16:creationId xmlns:a16="http://schemas.microsoft.com/office/drawing/2014/main" id="{832DDEC9-044D-6B76-0BDF-7CD344C38CA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B291252F-AD4C-3488-1629-4964500BFBA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BFB0706B-9C64-8D89-DAEC-578E0424BE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04083188-E99B-4166-DC81-1D4B39B23CF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3ABE3943-5E62-7CDD-95D2-1DB94E8FFE7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52457CB1-233E-443F-D6FE-4C9665D0DD7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298496B9-66AD-9A5C-07F4-517252EF1AF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C21AF452-AB8B-0643-BF22-C6A6D483614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7899E1F6-CDC2-E220-7855-15FCB74D30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6F1276CB-2DD5-4C9A-7096-4F1B76005F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9C45EF81-8F66-C61A-7890-FB2E62548A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6" name="Rechte verbindingslijn 115">
                    <a:extLst>
                      <a:ext uri="{FF2B5EF4-FFF2-40B4-BE49-F238E27FC236}">
                        <a16:creationId xmlns:a16="http://schemas.microsoft.com/office/drawing/2014/main" id="{FDBB4DF3-F309-6B85-3CF8-D6D94CEA34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7" name="Rechte verbindingslijn 116">
                    <a:extLst>
                      <a:ext uri="{FF2B5EF4-FFF2-40B4-BE49-F238E27FC236}">
                        <a16:creationId xmlns:a16="http://schemas.microsoft.com/office/drawing/2014/main" id="{78D5EDDE-DC72-D7C3-DBB6-954089FFF3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2" name="Pijl: rechts 111">
                  <a:extLst>
                    <a:ext uri="{FF2B5EF4-FFF2-40B4-BE49-F238E27FC236}">
                      <a16:creationId xmlns:a16="http://schemas.microsoft.com/office/drawing/2014/main" id="{B4BC4C4F-C31A-2FCC-FE97-8B3FC1A4C4D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1" name="Groep 100">
                <a:extLst>
                  <a:ext uri="{FF2B5EF4-FFF2-40B4-BE49-F238E27FC236}">
                    <a16:creationId xmlns:a16="http://schemas.microsoft.com/office/drawing/2014/main" id="{F1885704-6054-EDD6-1878-85760FBD4DD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A47CE62E-2EF4-0645-BD98-D9E1E0186F04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03" name="Groep 102">
                  <a:extLst>
                    <a:ext uri="{FF2B5EF4-FFF2-40B4-BE49-F238E27FC236}">
                      <a16:creationId xmlns:a16="http://schemas.microsoft.com/office/drawing/2014/main" id="{FB96F8FF-D03F-24A3-00C8-3B62D821D8A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B9946BC0-2A2D-BF04-6FE2-FF2FE31053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12F1745A-55C2-645F-2640-A39BB5F1BA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7C3F1F4B-4F95-EF97-DD5F-7B6FA0A7C5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8" name="Rechte verbindingslijn 107">
                    <a:extLst>
                      <a:ext uri="{FF2B5EF4-FFF2-40B4-BE49-F238E27FC236}">
                        <a16:creationId xmlns:a16="http://schemas.microsoft.com/office/drawing/2014/main" id="{6A99FCB9-95FC-5890-10C8-25C7315291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9" name="Rechte verbindingslijn 108">
                    <a:extLst>
                      <a:ext uri="{FF2B5EF4-FFF2-40B4-BE49-F238E27FC236}">
                        <a16:creationId xmlns:a16="http://schemas.microsoft.com/office/drawing/2014/main" id="{D9C3910F-C553-EBC1-4A1E-E9BE501B96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04" name="Pijl: rechts 103">
                  <a:extLst>
                    <a:ext uri="{FF2B5EF4-FFF2-40B4-BE49-F238E27FC236}">
                      <a16:creationId xmlns:a16="http://schemas.microsoft.com/office/drawing/2014/main" id="{2E7A58C5-9153-2DC3-1CB5-F3AF5F16B58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09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 laptop (image)">
    <p:bg>
      <p:bgPr>
        <a:gradFill>
          <a:gsLst>
            <a:gs pos="0">
              <a:schemeClr val="bg2"/>
            </a:gs>
            <a:gs pos="100000">
              <a:srgbClr val="6699FF"/>
            </a:gs>
          </a:gsLst>
          <a:lin ang="4395433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343231D7-EF8C-5E81-FE85-5B82634CAE3F}"/>
              </a:ext>
            </a:extLst>
          </p:cNvPr>
          <p:cNvSpPr/>
          <p:nvPr/>
        </p:nvSpPr>
        <p:spPr>
          <a:xfrm>
            <a:off x="1" y="0"/>
            <a:ext cx="12192000" cy="6855704"/>
          </a:xfrm>
          <a:custGeom>
            <a:avLst/>
            <a:gdLst>
              <a:gd name="connsiteX0" fmla="*/ 0 w 12192000"/>
              <a:gd name="connsiteY0" fmla="*/ 0 h 6855704"/>
              <a:gd name="connsiteX1" fmla="*/ 12192000 w 12192000"/>
              <a:gd name="connsiteY1" fmla="*/ 0 h 6855704"/>
              <a:gd name="connsiteX2" fmla="*/ 12192000 w 12192000"/>
              <a:gd name="connsiteY2" fmla="*/ 6566424 h 6855704"/>
              <a:gd name="connsiteX3" fmla="*/ 11747734 w 12192000"/>
              <a:gd name="connsiteY3" fmla="*/ 6671230 h 6855704"/>
              <a:gd name="connsiteX4" fmla="*/ 11072682 w 12192000"/>
              <a:gd name="connsiteY4" fmla="*/ 6818076 h 6855704"/>
              <a:gd name="connsiteX5" fmla="*/ 10884062 w 12192000"/>
              <a:gd name="connsiteY5" fmla="*/ 6855704 h 6855704"/>
              <a:gd name="connsiteX6" fmla="*/ 0 w 12192000"/>
              <a:gd name="connsiteY6" fmla="*/ 6855704 h 685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5704">
                <a:moveTo>
                  <a:pt x="0" y="0"/>
                </a:moveTo>
                <a:lnTo>
                  <a:pt x="12192000" y="0"/>
                </a:lnTo>
                <a:lnTo>
                  <a:pt x="12192000" y="6566424"/>
                </a:lnTo>
                <a:lnTo>
                  <a:pt x="11747734" y="6671230"/>
                </a:lnTo>
                <a:cubicBezTo>
                  <a:pt x="11524880" y="6721749"/>
                  <a:pt x="11299820" y="6770720"/>
                  <a:pt x="11072682" y="6818076"/>
                </a:cubicBezTo>
                <a:lnTo>
                  <a:pt x="10884062" y="6855704"/>
                </a:lnTo>
                <a:lnTo>
                  <a:pt x="0" y="6855704"/>
                </a:lnTo>
                <a:close/>
              </a:path>
            </a:pathLst>
          </a:custGeom>
          <a:gradFill>
            <a:gsLst>
              <a:gs pos="7000">
                <a:schemeClr val="bg2"/>
              </a:gs>
              <a:gs pos="27000">
                <a:srgbClr val="729EF6"/>
              </a:gs>
              <a:gs pos="100000">
                <a:schemeClr val="tx2"/>
              </a:gs>
              <a:gs pos="56000">
                <a:srgbClr val="6293F5"/>
              </a:gs>
            </a:gsLst>
            <a:lin ang="15300038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503E0B63-679D-43B7-AF26-B2C8BA4112C1}"/>
              </a:ext>
            </a:extLst>
          </p:cNvPr>
          <p:cNvSpPr/>
          <p:nvPr/>
        </p:nvSpPr>
        <p:spPr>
          <a:xfrm>
            <a:off x="-299" y="2684502"/>
            <a:ext cx="12192300" cy="4171202"/>
          </a:xfrm>
          <a:custGeom>
            <a:avLst/>
            <a:gdLst>
              <a:gd name="connsiteX0" fmla="*/ 0 w 12192300"/>
              <a:gd name="connsiteY0" fmla="*/ 4149737 h 4171202"/>
              <a:gd name="connsiteX1" fmla="*/ 84690 w 12192300"/>
              <a:gd name="connsiteY1" fmla="*/ 4171202 h 4171202"/>
              <a:gd name="connsiteX2" fmla="*/ 0 w 12192300"/>
              <a:gd name="connsiteY2" fmla="*/ 4171202 h 4171202"/>
              <a:gd name="connsiteX3" fmla="*/ 12192300 w 12192300"/>
              <a:gd name="connsiteY3" fmla="*/ 3556068 h 4171202"/>
              <a:gd name="connsiteX4" fmla="*/ 12192300 w 12192300"/>
              <a:gd name="connsiteY4" fmla="*/ 4171202 h 4171202"/>
              <a:gd name="connsiteX5" fmla="*/ 10604701 w 12192300"/>
              <a:gd name="connsiteY5" fmla="*/ 4171202 h 4171202"/>
              <a:gd name="connsiteX6" fmla="*/ 10758323 w 12192300"/>
              <a:gd name="connsiteY6" fmla="*/ 4131025 h 4171202"/>
              <a:gd name="connsiteX7" fmla="*/ 12143143 w 12192300"/>
              <a:gd name="connsiteY7" fmla="*/ 3586190 h 4171202"/>
              <a:gd name="connsiteX8" fmla="*/ 11675413 w 12192300"/>
              <a:gd name="connsiteY8" fmla="*/ 2748998 h 4171202"/>
              <a:gd name="connsiteX9" fmla="*/ 11950299 w 12192300"/>
              <a:gd name="connsiteY9" fmla="*/ 2759651 h 4171202"/>
              <a:gd name="connsiteX10" fmla="*/ 12192300 w 12192300"/>
              <a:gd name="connsiteY10" fmla="*/ 2786742 h 4171202"/>
              <a:gd name="connsiteX11" fmla="*/ 12192300 w 12192300"/>
              <a:gd name="connsiteY11" fmla="*/ 3142096 h 4171202"/>
              <a:gd name="connsiteX12" fmla="*/ 12181759 w 12192300"/>
              <a:gd name="connsiteY12" fmla="*/ 3139691 h 4171202"/>
              <a:gd name="connsiteX13" fmla="*/ 11629100 w 12192300"/>
              <a:gd name="connsiteY13" fmla="*/ 3098269 h 4171202"/>
              <a:gd name="connsiteX14" fmla="*/ 10755915 w 12192300"/>
              <a:gd name="connsiteY14" fmla="*/ 3165872 h 4171202"/>
              <a:gd name="connsiteX15" fmla="*/ 7559068 w 12192300"/>
              <a:gd name="connsiteY15" fmla="*/ 4069430 h 4171202"/>
              <a:gd name="connsiteX16" fmla="*/ 7313274 w 12192300"/>
              <a:gd name="connsiteY16" fmla="*/ 4171202 h 4171202"/>
              <a:gd name="connsiteX17" fmla="*/ 6440270 w 12192300"/>
              <a:gd name="connsiteY17" fmla="*/ 4171202 h 4171202"/>
              <a:gd name="connsiteX18" fmla="*/ 6844918 w 12192300"/>
              <a:gd name="connsiteY18" fmla="*/ 3989269 h 4171202"/>
              <a:gd name="connsiteX19" fmla="*/ 10707172 w 12192300"/>
              <a:gd name="connsiteY19" fmla="*/ 2822123 h 4171202"/>
              <a:gd name="connsiteX20" fmla="*/ 11675413 w 12192300"/>
              <a:gd name="connsiteY20" fmla="*/ 2748998 h 4171202"/>
              <a:gd name="connsiteX21" fmla="*/ 7155165 w 12192300"/>
              <a:gd name="connsiteY21" fmla="*/ 0 h 4171202"/>
              <a:gd name="connsiteX22" fmla="*/ 8485098 w 12192300"/>
              <a:gd name="connsiteY22" fmla="*/ 0 h 4171202"/>
              <a:gd name="connsiteX23" fmla="*/ 7862558 w 12192300"/>
              <a:gd name="connsiteY23" fmla="*/ 459339 h 4171202"/>
              <a:gd name="connsiteX24" fmla="*/ 12100256 w 12192300"/>
              <a:gd name="connsiteY24" fmla="*/ 1433712 h 4171202"/>
              <a:gd name="connsiteX25" fmla="*/ 12192300 w 12192300"/>
              <a:gd name="connsiteY25" fmla="*/ 1481223 h 4171202"/>
              <a:gd name="connsiteX26" fmla="*/ 12192300 w 12192300"/>
              <a:gd name="connsiteY26" fmla="*/ 2107176 h 4171202"/>
              <a:gd name="connsiteX27" fmla="*/ 12084910 w 12192300"/>
              <a:gd name="connsiteY27" fmla="*/ 2045333 h 4171202"/>
              <a:gd name="connsiteX28" fmla="*/ 10758022 w 12192300"/>
              <a:gd name="connsiteY28" fmla="*/ 1532838 h 4171202"/>
              <a:gd name="connsiteX29" fmla="*/ 7099802 w 12192300"/>
              <a:gd name="connsiteY29" fmla="*/ 951574 h 4171202"/>
              <a:gd name="connsiteX30" fmla="*/ 5687725 w 12192300"/>
              <a:gd name="connsiteY30" fmla="*/ 1702147 h 4171202"/>
              <a:gd name="connsiteX31" fmla="*/ 609603 w 12192300"/>
              <a:gd name="connsiteY31" fmla="*/ 2980568 h 4171202"/>
              <a:gd name="connsiteX32" fmla="*/ 301 w 12192300"/>
              <a:gd name="connsiteY32" fmla="*/ 2954009 h 4171202"/>
              <a:gd name="connsiteX33" fmla="*/ 301 w 12192300"/>
              <a:gd name="connsiteY33" fmla="*/ 2177782 h 4171202"/>
              <a:gd name="connsiteX34" fmla="*/ 5360657 w 12192300"/>
              <a:gd name="connsiteY34" fmla="*/ 997144 h 4171202"/>
              <a:gd name="connsiteX35" fmla="*/ 5573387 w 12192300"/>
              <a:gd name="connsiteY35" fmla="*/ 895439 h 4171202"/>
              <a:gd name="connsiteX36" fmla="*/ 5346515 w 12192300"/>
              <a:gd name="connsiteY36" fmla="*/ 894533 h 4171202"/>
              <a:gd name="connsiteX37" fmla="*/ 602 w 12192300"/>
              <a:gd name="connsiteY37" fmla="*/ 1514428 h 4171202"/>
              <a:gd name="connsiteX38" fmla="*/ 602 w 12192300"/>
              <a:gd name="connsiteY38" fmla="*/ 941916 h 4171202"/>
              <a:gd name="connsiteX39" fmla="*/ 5346515 w 12192300"/>
              <a:gd name="connsiteY39" fmla="*/ 338318 h 4171202"/>
              <a:gd name="connsiteX40" fmla="*/ 6563616 w 12192300"/>
              <a:gd name="connsiteY40" fmla="*/ 366385 h 4171202"/>
              <a:gd name="connsiteX41" fmla="*/ 7155165 w 12192300"/>
              <a:gd name="connsiteY41" fmla="*/ 0 h 417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300" h="4171202">
                <a:moveTo>
                  <a:pt x="0" y="4149737"/>
                </a:moveTo>
                <a:lnTo>
                  <a:pt x="84690" y="4171202"/>
                </a:lnTo>
                <a:lnTo>
                  <a:pt x="0" y="4171202"/>
                </a:lnTo>
                <a:close/>
                <a:moveTo>
                  <a:pt x="12192300" y="3556068"/>
                </a:moveTo>
                <a:lnTo>
                  <a:pt x="12192300" y="4171202"/>
                </a:lnTo>
                <a:lnTo>
                  <a:pt x="10604701" y="4171202"/>
                </a:lnTo>
                <a:lnTo>
                  <a:pt x="10758323" y="4131025"/>
                </a:lnTo>
                <a:cubicBezTo>
                  <a:pt x="11366873" y="3957302"/>
                  <a:pt x="11819101" y="3770140"/>
                  <a:pt x="12143143" y="3586190"/>
                </a:cubicBezTo>
                <a:close/>
                <a:moveTo>
                  <a:pt x="11675413" y="2748998"/>
                </a:moveTo>
                <a:cubicBezTo>
                  <a:pt x="11771091" y="2749644"/>
                  <a:pt x="11862740" y="2753200"/>
                  <a:pt x="11950299" y="2759651"/>
                </a:cubicBezTo>
                <a:lnTo>
                  <a:pt x="12192300" y="2786742"/>
                </a:lnTo>
                <a:lnTo>
                  <a:pt x="12192300" y="3142096"/>
                </a:lnTo>
                <a:lnTo>
                  <a:pt x="12181759" y="3139691"/>
                </a:lnTo>
                <a:cubicBezTo>
                  <a:pt x="12020031" y="3112227"/>
                  <a:pt x="11834908" y="3098269"/>
                  <a:pt x="11629100" y="3098269"/>
                </a:cubicBezTo>
                <a:cubicBezTo>
                  <a:pt x="11369130" y="3098269"/>
                  <a:pt x="11076363" y="3120300"/>
                  <a:pt x="10755915" y="3165872"/>
                </a:cubicBezTo>
                <a:cubicBezTo>
                  <a:pt x="9816010" y="3299418"/>
                  <a:pt x="8710239" y="3613421"/>
                  <a:pt x="7559068" y="4069430"/>
                </a:cubicBezTo>
                <a:lnTo>
                  <a:pt x="7313274" y="4171202"/>
                </a:lnTo>
                <a:lnTo>
                  <a:pt x="6440270" y="4171202"/>
                </a:lnTo>
                <a:lnTo>
                  <a:pt x="6844918" y="3989269"/>
                </a:lnTo>
                <a:cubicBezTo>
                  <a:pt x="8228995" y="3391896"/>
                  <a:pt x="9581654" y="2981888"/>
                  <a:pt x="10707172" y="2822123"/>
                </a:cubicBezTo>
                <a:cubicBezTo>
                  <a:pt x="11065081" y="2771308"/>
                  <a:pt x="11388378" y="2747060"/>
                  <a:pt x="11675413" y="2748998"/>
                </a:cubicBezTo>
                <a:close/>
                <a:moveTo>
                  <a:pt x="7155165" y="0"/>
                </a:moveTo>
                <a:lnTo>
                  <a:pt x="8485098" y="0"/>
                </a:lnTo>
                <a:cubicBezTo>
                  <a:pt x="8285910" y="156332"/>
                  <a:pt x="8078296" y="309949"/>
                  <a:pt x="7862558" y="459339"/>
                </a:cubicBezTo>
                <a:cubicBezTo>
                  <a:pt x="9537123" y="623329"/>
                  <a:pt x="11075072" y="951754"/>
                  <a:pt x="12100256" y="1433712"/>
                </a:cubicBezTo>
                <a:lnTo>
                  <a:pt x="12192300" y="1481223"/>
                </a:lnTo>
                <a:lnTo>
                  <a:pt x="12192300" y="2107176"/>
                </a:lnTo>
                <a:lnTo>
                  <a:pt x="12084910" y="2045333"/>
                </a:lnTo>
                <a:cubicBezTo>
                  <a:pt x="11765458" y="1871839"/>
                  <a:pt x="11330879" y="1696376"/>
                  <a:pt x="10758022" y="1532838"/>
                </a:cubicBezTo>
                <a:cubicBezTo>
                  <a:pt x="9737402" y="1241301"/>
                  <a:pt x="8476073" y="1042717"/>
                  <a:pt x="7099802" y="951574"/>
                </a:cubicBezTo>
                <a:cubicBezTo>
                  <a:pt x="6652679" y="1220175"/>
                  <a:pt x="6179981" y="1471875"/>
                  <a:pt x="5687725" y="1702147"/>
                </a:cubicBezTo>
                <a:cubicBezTo>
                  <a:pt x="3861924" y="2556238"/>
                  <a:pt x="2069221" y="2980568"/>
                  <a:pt x="609603" y="2980568"/>
                </a:cubicBezTo>
                <a:cubicBezTo>
                  <a:pt x="399281" y="2980568"/>
                  <a:pt x="195879" y="2971513"/>
                  <a:pt x="301" y="2954009"/>
                </a:cubicBezTo>
                <a:lnTo>
                  <a:pt x="301" y="2177782"/>
                </a:lnTo>
                <a:cubicBezTo>
                  <a:pt x="1341970" y="2318118"/>
                  <a:pt x="3254728" y="1981914"/>
                  <a:pt x="5360657" y="997144"/>
                </a:cubicBezTo>
                <a:cubicBezTo>
                  <a:pt x="5431968" y="963947"/>
                  <a:pt x="5502979" y="929844"/>
                  <a:pt x="5573387" y="895439"/>
                </a:cubicBezTo>
                <a:cubicBezTo>
                  <a:pt x="5497863" y="894835"/>
                  <a:pt x="5422340" y="894533"/>
                  <a:pt x="5346515" y="894533"/>
                </a:cubicBezTo>
                <a:cubicBezTo>
                  <a:pt x="3329348" y="894533"/>
                  <a:pt x="1434945" y="1114544"/>
                  <a:pt x="602" y="1514428"/>
                </a:cubicBezTo>
                <a:lnTo>
                  <a:pt x="602" y="941916"/>
                </a:lnTo>
                <a:cubicBezTo>
                  <a:pt x="1505955" y="544446"/>
                  <a:pt x="3454820" y="338318"/>
                  <a:pt x="5346515" y="338318"/>
                </a:cubicBezTo>
                <a:cubicBezTo>
                  <a:pt x="5751213" y="338318"/>
                  <a:pt x="6158618" y="347674"/>
                  <a:pt x="6563616" y="366385"/>
                </a:cubicBezTo>
                <a:cubicBezTo>
                  <a:pt x="6766717" y="247778"/>
                  <a:pt x="6963799" y="125550"/>
                  <a:pt x="7155165" y="0"/>
                </a:cubicBezTo>
                <a:close/>
              </a:path>
            </a:pathLst>
          </a:custGeom>
          <a:gradFill>
            <a:gsLst>
              <a:gs pos="40000">
                <a:schemeClr val="accent1"/>
              </a:gs>
              <a:gs pos="67000">
                <a:srgbClr val="6E9BF6"/>
              </a:gs>
            </a:gsLst>
            <a:lin ang="4395556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76127E4-2F01-520B-3D85-A6D726047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010" y="385010"/>
            <a:ext cx="10533424" cy="597969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9A25F39-EAD7-12C7-C95A-E827EB6B27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99753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Mock-up laptop (image)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9737A6-6A50-A901-5D16-433944DBF3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8" y="682388"/>
            <a:ext cx="1816769" cy="18223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10" name="Tijdelijke aanduiding voor afbeelding 19">
            <a:extLst>
              <a:ext uri="{FF2B5EF4-FFF2-40B4-BE49-F238E27FC236}">
                <a16:creationId xmlns:a16="http://schemas.microsoft.com/office/drawing/2014/main" id="{CF3B326D-F0FC-3544-FB66-21DF85C1DA7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32748" y="719139"/>
            <a:ext cx="8138528" cy="5031956"/>
          </a:xfrm>
          <a:prstGeom prst="roundRect">
            <a:avLst>
              <a:gd name="adj" fmla="val 647"/>
            </a:avLst>
          </a:pr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55968B1C-888D-0513-0EFC-E0EAE762A880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DFDC39B7-2EE0-3736-71C0-962A652FB57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E541F0A-95D9-717C-D848-2C5FAAAD91FE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2E4AA758-8D8F-B738-44FA-7B8F3C6B23A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6FF0EB7-9089-ACAF-46A4-D53FC2BC09D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06C91D56-6A57-23CC-24DD-58BFDB86063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BB0F2858-3A6D-1573-A0F2-60E317F03D4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85A48814-1850-7DC6-1D06-D1BF5CD37DB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Vrije vorm: vorm 72">
                <a:extLst>
                  <a:ext uri="{FF2B5EF4-FFF2-40B4-BE49-F238E27FC236}">
                    <a16:creationId xmlns:a16="http://schemas.microsoft.com/office/drawing/2014/main" id="{C758ECE4-7E85-F314-9AE6-7E011E4B1C1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Rechthoek: afgeronde hoeken 73">
                <a:extLst>
                  <a:ext uri="{FF2B5EF4-FFF2-40B4-BE49-F238E27FC236}">
                    <a16:creationId xmlns:a16="http://schemas.microsoft.com/office/drawing/2014/main" id="{0422E6B9-5A31-B263-FF37-EB743A896E2F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7859E9B8-75A4-6A13-90AB-10DE3C0155A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1B2B65EF-0F08-2C17-F6FC-32FB16F45716}"/>
                  </a:ext>
                </a:extLst>
              </p:cNvPr>
              <p:cNvCxnSpPr>
                <a:cxnSpLocks/>
                <a:stCxn id="7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184641C2-B94F-D2A2-1136-3B3F6CA9E0E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02429A0-056B-5E62-2AB2-B1C89AD0C38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A975C063-B566-3DA7-5300-C8800492921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653D7FC0-6058-3948-5871-C0033DF77D8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1B9194F0-35DD-1177-572F-A838C6A3E69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6F3114B9-6D54-A625-4D27-67DEA467D3C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68BC4A4-27D9-F06A-811D-DDB220A8BB1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72CB583-F6F0-528A-F7D8-E8B31A57ABAA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ICOON_info">
              <a:extLst>
                <a:ext uri="{FF2B5EF4-FFF2-40B4-BE49-F238E27FC236}">
                  <a16:creationId xmlns:a16="http://schemas.microsoft.com/office/drawing/2014/main" id="{8F401192-1432-F268-1808-DB42E6ECF1F8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5C481541-581B-775C-216B-0DFF3AE1E86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E168BC5D-C186-8FEF-0F54-B3B9CA480A3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42C2A27-34CB-BF63-C1A5-23291ED986D6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63D9EED-7F67-E629-8696-AF32DC62CA68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14B905CA-9EFB-997B-CDC3-117EB86627A7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DF00E72F-8071-1B2B-63B7-1CF60D5BBEA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24F027DD-4FD1-15E8-EC6A-32FD5553F420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9364F47A-7DBC-3D5C-4EFB-06B26911204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24812EAE-E5B4-04BC-043E-8DFB7F9DAD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8A7C3F3B-86AA-88C9-4E15-1CF3B0391C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B4B464D6-DFCA-C4EF-FF46-4AF875D758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C85F33D2-CFD8-3A84-17F2-072C633795F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186EEA81-C8A0-E234-889F-17FD57ACB0E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B5DD919E-B776-CD5E-BA37-A5AC458A41D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0D865609-AAB3-DD57-22EC-3C34AF65CC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ED01F0B9-C7AC-1B16-DF12-BDDC2453D63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0E40B909-A984-6DFF-3394-7BE50F674FD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FE9E349F-72F1-08ED-403A-B4CAF7AE48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04CCF085-0BB9-B741-AC65-84D45A05D8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98DD0806-FD6C-F52D-E9D5-A05C7C8F2AB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DC8475B2-7035-7AF6-DB27-CFC9D040ABE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BC50C8A-FB2D-C1E5-D159-708BA532AA97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8B12C993-24DA-E05E-B270-FFF25874D8BB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8D5EF8B1-CAAF-0051-F447-84BEDEE40717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D4B0B791-1708-1509-6B3C-A8C83CCBDF3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49A2634D-DD14-0556-C3A0-3A2329FAC7E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43">
                  <a:extLst>
                    <a:ext uri="{FF2B5EF4-FFF2-40B4-BE49-F238E27FC236}">
                      <a16:creationId xmlns:a16="http://schemas.microsoft.com/office/drawing/2014/main" id="{3E9F28B3-91DA-8674-5A4A-DD7DE30A58B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1156EEAB-3703-E359-13A9-B74B1BA01A8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6EF925B6-30F4-3660-F2ED-F0B6248398AE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07803A8C-4CFD-1E31-B23F-41FBC5EC467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27A5A42E-BCBA-8DC3-FEFA-A0E548C6DF1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CBF1D54-1843-F2FD-8D4E-F47BD20EB7E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46F32718-2EA2-6DEA-4635-F3ECD21F1DB0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BD91F7BA-11AC-6CC9-90CE-126CA15CF59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37">
                    <a:extLst>
                      <a:ext uri="{FF2B5EF4-FFF2-40B4-BE49-F238E27FC236}">
                        <a16:creationId xmlns:a16="http://schemas.microsoft.com/office/drawing/2014/main" id="{6CD0D889-BE3C-7F19-C129-69653301DB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A646180A-6C33-DEAF-D7B4-166A0B804F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5966B647-AEA3-95E9-FED4-4DD801E1824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11B3DFF1-8C84-7477-DD7F-9B342CB5C4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24FE4A11-BA14-3FD1-B2E9-B5EAE7083B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E6D2C786-12C0-0DDB-8B46-BFBCB0418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CFEE350C-3B65-A124-7E07-759C6CDF938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12B81B11-385E-F003-F64D-A204CD3929A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CE3D0FA5-0E62-33A2-134E-B79475A7CA7B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5" name="Vrije vorm: vorm 34">
                <a:extLst>
                  <a:ext uri="{FF2B5EF4-FFF2-40B4-BE49-F238E27FC236}">
                    <a16:creationId xmlns:a16="http://schemas.microsoft.com/office/drawing/2014/main" id="{F46F7ECE-64C3-CE0F-A01E-654E1B9A1A3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905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 tablet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DC0BD98-4352-F5F4-9F27-164D2A4E4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4973"/>
          <a:stretch/>
        </p:blipFill>
        <p:spPr>
          <a:xfrm>
            <a:off x="5997717" y="1376377"/>
            <a:ext cx="5799465" cy="3557036"/>
          </a:xfrm>
          <a:prstGeom prst="rect">
            <a:avLst/>
          </a:prstGeom>
        </p:spPr>
      </p:pic>
      <p:pic>
        <p:nvPicPr>
          <p:cNvPr id="4" name="BG">
            <a:extLst>
              <a:ext uri="{FF2B5EF4-FFF2-40B4-BE49-F238E27FC236}">
                <a16:creationId xmlns:a16="http://schemas.microsoft.com/office/drawing/2014/main" id="{27A7FDC6-F6B3-27D4-5EA3-743BEC7A2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76" r="34434" b="44473"/>
          <a:stretch/>
        </p:blipFill>
        <p:spPr>
          <a:xfrm>
            <a:off x="0" y="0"/>
            <a:ext cx="12192001" cy="6168443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5F1E26D3-140C-12A7-FE33-F8271F426A12}"/>
              </a:ext>
            </a:extLst>
          </p:cNvPr>
          <p:cNvSpPr/>
          <p:nvPr userDrawn="1"/>
        </p:nvSpPr>
        <p:spPr>
          <a:xfrm>
            <a:off x="0" y="-228600"/>
            <a:ext cx="12192000" cy="3140242"/>
          </a:xfrm>
          <a:prstGeom prst="roundRect">
            <a:avLst>
              <a:gd name="adj" fmla="val 6099"/>
            </a:avLst>
          </a:prstGeom>
          <a:gradFill>
            <a:gsLst>
              <a:gs pos="0">
                <a:schemeClr val="bg2"/>
              </a:gs>
              <a:gs pos="100000">
                <a:srgbClr val="6699FF"/>
              </a:gs>
            </a:gsLst>
            <a:lin ang="4395433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2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A25F39-EAD7-12C7-C95A-E827EB6B27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95194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Mock-up tablet (image)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4585A91F-C95E-6CED-F326-F4B7CCD80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967" y="682388"/>
            <a:ext cx="4153255" cy="406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AD2D9B8-C446-4F50-FF8C-08FAFEE1A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314" y="553453"/>
            <a:ext cx="5827595" cy="3922294"/>
          </a:xfrm>
          <a:prstGeom prst="rect">
            <a:avLst/>
          </a:prstGeom>
        </p:spPr>
      </p:pic>
      <p:sp>
        <p:nvSpPr>
          <p:cNvPr id="12" name="Tijdelijke aanduiding voor afbeelding 19">
            <a:extLst>
              <a:ext uri="{FF2B5EF4-FFF2-40B4-BE49-F238E27FC236}">
                <a16:creationId xmlns:a16="http://schemas.microsoft.com/office/drawing/2014/main" id="{CAB5E28D-6C7A-9AC6-817A-8C00F46771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21716" y="733925"/>
            <a:ext cx="5444379" cy="3573379"/>
          </a:xfrm>
          <a:prstGeom prst="roundRect">
            <a:avLst>
              <a:gd name="adj" fmla="val 984"/>
            </a:avLst>
          </a:prstGeom>
          <a:solidFill>
            <a:schemeClr val="bg1">
              <a:lumMod val="85000"/>
            </a:schemeClr>
          </a:solidFill>
        </p:spPr>
        <p:txBody>
          <a:bodyPr wrap="square" lIns="648000" tIns="0" rIns="648000" bIns="1044000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Click on the pictogram below to add an image</a:t>
            </a:r>
          </a:p>
        </p:txBody>
      </p: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A53C2243-2627-CBC9-BDCF-A2BE9867B763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57C615DA-9B08-B5B6-7C39-A28CE335D25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1458429D-2662-4E8C-F795-A65EA23FB5C5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A24A64F7-799A-4053-4CB8-A19E76B1FF5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0E961A0-4F97-DF4E-BDDE-DA2BD00ED8C7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4950C5DB-365D-A882-13DC-428176C4A802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E181B3B9-CC4F-0EA6-7145-9BBBA15239B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331B7107-CB7F-410A-0167-E580589391F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Vrije vorm: vorm 73">
                <a:extLst>
                  <a:ext uri="{FF2B5EF4-FFF2-40B4-BE49-F238E27FC236}">
                    <a16:creationId xmlns:a16="http://schemas.microsoft.com/office/drawing/2014/main" id="{16642E7C-7611-8E17-A9C3-D7F28DA4668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Rechthoek: afgeronde hoeken 74">
                <a:extLst>
                  <a:ext uri="{FF2B5EF4-FFF2-40B4-BE49-F238E27FC236}">
                    <a16:creationId xmlns:a16="http://schemas.microsoft.com/office/drawing/2014/main" id="{1F2DB943-B036-4948-6A80-934432BA07F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6" name="Rechte verbindingslijn 75">
                <a:extLst>
                  <a:ext uri="{FF2B5EF4-FFF2-40B4-BE49-F238E27FC236}">
                    <a16:creationId xmlns:a16="http://schemas.microsoft.com/office/drawing/2014/main" id="{6F64D8B0-F0C3-5305-3246-1D0B1BE0FD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Rechte verbindingslijn 76">
                <a:extLst>
                  <a:ext uri="{FF2B5EF4-FFF2-40B4-BE49-F238E27FC236}">
                    <a16:creationId xmlns:a16="http://schemas.microsoft.com/office/drawing/2014/main" id="{2FDF8597-0B39-6797-10E9-E16955E1F45B}"/>
                  </a:ext>
                </a:extLst>
              </p:cNvPr>
              <p:cNvCxnSpPr>
                <a:cxnSpLocks/>
                <a:stCxn id="7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61BACEF5-6CD4-714C-FCE4-4CC3EB55871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DEF965F-049A-342E-C7ED-CB3D3C14060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E1402C1B-A563-52DA-6676-BFA920C7EDB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9" name="Rechthoek 68">
                <a:extLst>
                  <a:ext uri="{FF2B5EF4-FFF2-40B4-BE49-F238E27FC236}">
                    <a16:creationId xmlns:a16="http://schemas.microsoft.com/office/drawing/2014/main" id="{6181ACE1-A795-14FB-A63D-0A83135B7F6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0" name="Rechte verbindingslijn 69">
                <a:extLst>
                  <a:ext uri="{FF2B5EF4-FFF2-40B4-BE49-F238E27FC236}">
                    <a16:creationId xmlns:a16="http://schemas.microsoft.com/office/drawing/2014/main" id="{8B95919B-D169-DAAF-8D6B-5A189E2939A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1" name="Gelijkbenige driehoek 70">
                <a:extLst>
                  <a:ext uri="{FF2B5EF4-FFF2-40B4-BE49-F238E27FC236}">
                    <a16:creationId xmlns:a16="http://schemas.microsoft.com/office/drawing/2014/main" id="{9E2A0140-3205-E7C7-B597-76A4E1920BC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D8C8E52-A163-2A8C-933D-032DC1C93287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DE5741EE-9CD7-2D21-222C-F766F9DFA2F8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4" name="ICOON_info">
              <a:extLst>
                <a:ext uri="{FF2B5EF4-FFF2-40B4-BE49-F238E27FC236}">
                  <a16:creationId xmlns:a16="http://schemas.microsoft.com/office/drawing/2014/main" id="{C6DB4664-D8E0-3221-780A-187CF765F6B3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7" name="Ovaal 66">
                <a:extLst>
                  <a:ext uri="{FF2B5EF4-FFF2-40B4-BE49-F238E27FC236}">
                    <a16:creationId xmlns:a16="http://schemas.microsoft.com/office/drawing/2014/main" id="{122EF29F-7FFA-0D55-9B2B-F6AFB0A28FD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Graphic 163" descr="Informatie">
                <a:extLst>
                  <a:ext uri="{FF2B5EF4-FFF2-40B4-BE49-F238E27FC236}">
                    <a16:creationId xmlns:a16="http://schemas.microsoft.com/office/drawing/2014/main" id="{CBBE55E3-2FEA-BE39-66B9-7AF3B6C8C25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FE5F8082-EE52-9DEA-0ADE-C3E8256E5605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20E94406-942A-210F-6EB5-23826C68972B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422680E8-374D-D68F-A878-E5EE75FF50E3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0730A5CF-42DF-C931-B251-BC1992CBC544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0AB073E3-0884-DA41-BACE-9547B00C551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F30D1B55-FC76-BEE2-BEAF-A067AEB27D2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520EBE09-97AA-9A2D-0AD5-725AA888977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324B7183-0845-6B3C-2538-2ECB8516CE9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Ovaal 65">
                      <a:extLst>
                        <a:ext uri="{FF2B5EF4-FFF2-40B4-BE49-F238E27FC236}">
                          <a16:creationId xmlns:a16="http://schemas.microsoft.com/office/drawing/2014/main" id="{0F226AE5-08A5-188A-FEFA-B16830E9A89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8E785521-1FAD-90DC-1297-B33E04C5075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3" name="Afbeelding 62">
                    <a:extLst>
                      <a:ext uri="{FF2B5EF4-FFF2-40B4-BE49-F238E27FC236}">
                        <a16:creationId xmlns:a16="http://schemas.microsoft.com/office/drawing/2014/main" id="{A99DD60A-AB59-1421-8743-AC0D57C568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A6858143-7AF4-F169-4CAB-AD835AD3875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3C7536EB-9F17-5C91-6D92-64B47600EA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BD20575C-9B6A-30BF-925E-57A17EECEF6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CF949DA2-F42A-37C5-0BDC-0F7529FC799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044E88D3-32AC-2330-ABC5-FCAFBF1FEC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213C74A2-46C2-DAC7-1592-B2B6F9B32E2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BECB080F-6CB3-3DD7-CFF1-5D4907E3D2D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3" name="Gelijkbenige driehoek 52">
                <a:extLst>
                  <a:ext uri="{FF2B5EF4-FFF2-40B4-BE49-F238E27FC236}">
                    <a16:creationId xmlns:a16="http://schemas.microsoft.com/office/drawing/2014/main" id="{F2941521-5CE5-DF41-5B2C-E1450C1666B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1F334BEB-21F1-19B2-9754-1BA87259F21B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94CE8107-CF85-4874-0D45-60520B482DA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ACC42139-D2BF-A955-E5FF-3B4046FA30C4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C95BAD67-621A-B7C2-263C-082E38E9E29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F0D7AA34-D147-8E78-DB2B-F4FEF29E514F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5" name="Rechthoek: afgeronde hoeken 44">
                  <a:extLst>
                    <a:ext uri="{FF2B5EF4-FFF2-40B4-BE49-F238E27FC236}">
                      <a16:creationId xmlns:a16="http://schemas.microsoft.com/office/drawing/2014/main" id="{C1E74137-EB62-DD20-9A2C-624D473A1D9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781347E1-560E-1A38-1C76-7ADB030ECFD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24D29851-3BF3-4473-EC09-B4BA830EAAC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FDB1D2C9-A2FA-469E-0CC9-8D2CB301BF38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7BD6456E-5261-2ACD-D9D4-081DA402719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06B21225-F388-3F01-5C1E-6340397D562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" name="Groep 32">
                <a:extLst>
                  <a:ext uri="{FF2B5EF4-FFF2-40B4-BE49-F238E27FC236}">
                    <a16:creationId xmlns:a16="http://schemas.microsoft.com/office/drawing/2014/main" id="{814A4BF7-5F6D-C279-4F7A-760E4B79EE55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C40930C8-AF58-77DB-DF3C-8EA769CB7543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9" name="Rechthoek: afgeronde hoeken 38">
                    <a:extLst>
                      <a:ext uri="{FF2B5EF4-FFF2-40B4-BE49-F238E27FC236}">
                        <a16:creationId xmlns:a16="http://schemas.microsoft.com/office/drawing/2014/main" id="{F6665C58-C0E3-6803-5839-CFCC80EF99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E224F36-51A9-B994-BF14-29F0E9753C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D72616E2-F866-8275-8F2E-B9DE8E448B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9B5E9FE9-BB08-E292-9B6C-42C43570EC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3DD45696-54AB-2327-BBA3-704620E600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DA8BE20D-1542-0DD1-911B-DDCFC6369C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8" name="Boog 37">
                  <a:extLst>
                    <a:ext uri="{FF2B5EF4-FFF2-40B4-BE49-F238E27FC236}">
                      <a16:creationId xmlns:a16="http://schemas.microsoft.com/office/drawing/2014/main" id="{409062F1-E61A-0323-23E8-83AFFCD5240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A4BF51FB-ECBB-A88E-C68C-B8B2190E431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3D7B9C7A-41FC-9EB6-4C00-A3DF388E978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6" name="Vrije vorm: vorm 35">
                <a:extLst>
                  <a:ext uri="{FF2B5EF4-FFF2-40B4-BE49-F238E27FC236}">
                    <a16:creationId xmlns:a16="http://schemas.microsoft.com/office/drawing/2014/main" id="{DF8457A3-8B40-81A6-3AD6-1574800FEE8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78" name="Graphic 77">
            <a:extLst>
              <a:ext uri="{FF2B5EF4-FFF2-40B4-BE49-F238E27FC236}">
                <a16:creationId xmlns:a16="http://schemas.microsoft.com/office/drawing/2014/main" id="{80B81C1F-F349-C141-F081-1FAA960C13E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-up desk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5297530-623A-C476-130D-CA68263EB8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8" cy="6858001"/>
          </a:xfrm>
          <a:prstGeom prst="rect">
            <a:avLst/>
          </a:prstGeom>
        </p:spPr>
      </p:pic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C7785A96-C112-F0B7-226C-7633D17C9F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077152"/>
            <a:ext cx="12191998" cy="780847"/>
          </a:xfrm>
          <a:blipFill>
            <a:blip r:embed="rId3"/>
            <a:stretch>
              <a:fillRect/>
            </a:stretch>
          </a:blipFill>
          <a:effectLst>
            <a:outerShdw blurRad="127000" dist="12700" dir="16200000" rotWithShape="0">
              <a:prstClr val="black">
                <a:alpha val="1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062F93D-79E0-6407-D628-AB3A65E2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409DBB-4BE7-8D60-5B16-2FE51C0368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7947BBD-1B2C-913C-4671-6875C3004ACC}"/>
              </a:ext>
            </a:extLst>
          </p:cNvPr>
          <p:cNvSpPr/>
          <p:nvPr userDrawn="1"/>
        </p:nvSpPr>
        <p:spPr>
          <a:xfrm>
            <a:off x="0" y="-425941"/>
            <a:ext cx="184653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Mock-up desk (image)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031B146-A3D8-42B1-1E04-6FF98BA4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03523CA3-741A-CE8E-7781-D02BF2536F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9138" y="680032"/>
            <a:ext cx="321403" cy="448959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384C81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5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BEFBE71F-9605-1659-BF9B-68F34A25D491}"/>
              </a:ext>
            </a:extLst>
          </p:cNvPr>
          <p:cNvSpPr/>
          <p:nvPr userDrawn="1"/>
        </p:nvSpPr>
        <p:spPr>
          <a:xfrm>
            <a:off x="-299" y="2684502"/>
            <a:ext cx="12192300" cy="4171202"/>
          </a:xfrm>
          <a:custGeom>
            <a:avLst/>
            <a:gdLst>
              <a:gd name="connsiteX0" fmla="*/ 0 w 12192300"/>
              <a:gd name="connsiteY0" fmla="*/ 4149737 h 4171202"/>
              <a:gd name="connsiteX1" fmla="*/ 84690 w 12192300"/>
              <a:gd name="connsiteY1" fmla="*/ 4171202 h 4171202"/>
              <a:gd name="connsiteX2" fmla="*/ 0 w 12192300"/>
              <a:gd name="connsiteY2" fmla="*/ 4171202 h 4171202"/>
              <a:gd name="connsiteX3" fmla="*/ 12192300 w 12192300"/>
              <a:gd name="connsiteY3" fmla="*/ 3556068 h 4171202"/>
              <a:gd name="connsiteX4" fmla="*/ 12192300 w 12192300"/>
              <a:gd name="connsiteY4" fmla="*/ 4171202 h 4171202"/>
              <a:gd name="connsiteX5" fmla="*/ 10604701 w 12192300"/>
              <a:gd name="connsiteY5" fmla="*/ 4171202 h 4171202"/>
              <a:gd name="connsiteX6" fmla="*/ 10758323 w 12192300"/>
              <a:gd name="connsiteY6" fmla="*/ 4131025 h 4171202"/>
              <a:gd name="connsiteX7" fmla="*/ 12143143 w 12192300"/>
              <a:gd name="connsiteY7" fmla="*/ 3586190 h 4171202"/>
              <a:gd name="connsiteX8" fmla="*/ 11675413 w 12192300"/>
              <a:gd name="connsiteY8" fmla="*/ 2748998 h 4171202"/>
              <a:gd name="connsiteX9" fmla="*/ 11950299 w 12192300"/>
              <a:gd name="connsiteY9" fmla="*/ 2759651 h 4171202"/>
              <a:gd name="connsiteX10" fmla="*/ 12192300 w 12192300"/>
              <a:gd name="connsiteY10" fmla="*/ 2786742 h 4171202"/>
              <a:gd name="connsiteX11" fmla="*/ 12192300 w 12192300"/>
              <a:gd name="connsiteY11" fmla="*/ 3142096 h 4171202"/>
              <a:gd name="connsiteX12" fmla="*/ 12181759 w 12192300"/>
              <a:gd name="connsiteY12" fmla="*/ 3139691 h 4171202"/>
              <a:gd name="connsiteX13" fmla="*/ 11629100 w 12192300"/>
              <a:gd name="connsiteY13" fmla="*/ 3098269 h 4171202"/>
              <a:gd name="connsiteX14" fmla="*/ 10755915 w 12192300"/>
              <a:gd name="connsiteY14" fmla="*/ 3165872 h 4171202"/>
              <a:gd name="connsiteX15" fmla="*/ 7559068 w 12192300"/>
              <a:gd name="connsiteY15" fmla="*/ 4069430 h 4171202"/>
              <a:gd name="connsiteX16" fmla="*/ 7313274 w 12192300"/>
              <a:gd name="connsiteY16" fmla="*/ 4171202 h 4171202"/>
              <a:gd name="connsiteX17" fmla="*/ 6440270 w 12192300"/>
              <a:gd name="connsiteY17" fmla="*/ 4171202 h 4171202"/>
              <a:gd name="connsiteX18" fmla="*/ 6844918 w 12192300"/>
              <a:gd name="connsiteY18" fmla="*/ 3989269 h 4171202"/>
              <a:gd name="connsiteX19" fmla="*/ 10707172 w 12192300"/>
              <a:gd name="connsiteY19" fmla="*/ 2822123 h 4171202"/>
              <a:gd name="connsiteX20" fmla="*/ 11675413 w 12192300"/>
              <a:gd name="connsiteY20" fmla="*/ 2748998 h 4171202"/>
              <a:gd name="connsiteX21" fmla="*/ 7155165 w 12192300"/>
              <a:gd name="connsiteY21" fmla="*/ 0 h 4171202"/>
              <a:gd name="connsiteX22" fmla="*/ 8485098 w 12192300"/>
              <a:gd name="connsiteY22" fmla="*/ 0 h 4171202"/>
              <a:gd name="connsiteX23" fmla="*/ 7862558 w 12192300"/>
              <a:gd name="connsiteY23" fmla="*/ 459339 h 4171202"/>
              <a:gd name="connsiteX24" fmla="*/ 12100256 w 12192300"/>
              <a:gd name="connsiteY24" fmla="*/ 1433712 h 4171202"/>
              <a:gd name="connsiteX25" fmla="*/ 12192300 w 12192300"/>
              <a:gd name="connsiteY25" fmla="*/ 1481223 h 4171202"/>
              <a:gd name="connsiteX26" fmla="*/ 12192300 w 12192300"/>
              <a:gd name="connsiteY26" fmla="*/ 2107176 h 4171202"/>
              <a:gd name="connsiteX27" fmla="*/ 12084910 w 12192300"/>
              <a:gd name="connsiteY27" fmla="*/ 2045333 h 4171202"/>
              <a:gd name="connsiteX28" fmla="*/ 10758022 w 12192300"/>
              <a:gd name="connsiteY28" fmla="*/ 1532838 h 4171202"/>
              <a:gd name="connsiteX29" fmla="*/ 7099802 w 12192300"/>
              <a:gd name="connsiteY29" fmla="*/ 951574 h 4171202"/>
              <a:gd name="connsiteX30" fmla="*/ 5687725 w 12192300"/>
              <a:gd name="connsiteY30" fmla="*/ 1702147 h 4171202"/>
              <a:gd name="connsiteX31" fmla="*/ 609603 w 12192300"/>
              <a:gd name="connsiteY31" fmla="*/ 2980568 h 4171202"/>
              <a:gd name="connsiteX32" fmla="*/ 301 w 12192300"/>
              <a:gd name="connsiteY32" fmla="*/ 2954009 h 4171202"/>
              <a:gd name="connsiteX33" fmla="*/ 301 w 12192300"/>
              <a:gd name="connsiteY33" fmla="*/ 2177782 h 4171202"/>
              <a:gd name="connsiteX34" fmla="*/ 5360657 w 12192300"/>
              <a:gd name="connsiteY34" fmla="*/ 997144 h 4171202"/>
              <a:gd name="connsiteX35" fmla="*/ 5573387 w 12192300"/>
              <a:gd name="connsiteY35" fmla="*/ 895439 h 4171202"/>
              <a:gd name="connsiteX36" fmla="*/ 5346515 w 12192300"/>
              <a:gd name="connsiteY36" fmla="*/ 894533 h 4171202"/>
              <a:gd name="connsiteX37" fmla="*/ 602 w 12192300"/>
              <a:gd name="connsiteY37" fmla="*/ 1514428 h 4171202"/>
              <a:gd name="connsiteX38" fmla="*/ 602 w 12192300"/>
              <a:gd name="connsiteY38" fmla="*/ 941916 h 4171202"/>
              <a:gd name="connsiteX39" fmla="*/ 5346515 w 12192300"/>
              <a:gd name="connsiteY39" fmla="*/ 338318 h 4171202"/>
              <a:gd name="connsiteX40" fmla="*/ 6563616 w 12192300"/>
              <a:gd name="connsiteY40" fmla="*/ 366385 h 4171202"/>
              <a:gd name="connsiteX41" fmla="*/ 7155165 w 12192300"/>
              <a:gd name="connsiteY41" fmla="*/ 0 h 417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300" h="4171202">
                <a:moveTo>
                  <a:pt x="0" y="4149737"/>
                </a:moveTo>
                <a:lnTo>
                  <a:pt x="84690" y="4171202"/>
                </a:lnTo>
                <a:lnTo>
                  <a:pt x="0" y="4171202"/>
                </a:lnTo>
                <a:close/>
                <a:moveTo>
                  <a:pt x="12192300" y="3556068"/>
                </a:moveTo>
                <a:lnTo>
                  <a:pt x="12192300" y="4171202"/>
                </a:lnTo>
                <a:lnTo>
                  <a:pt x="10604701" y="4171202"/>
                </a:lnTo>
                <a:lnTo>
                  <a:pt x="10758323" y="4131025"/>
                </a:lnTo>
                <a:cubicBezTo>
                  <a:pt x="11366873" y="3957302"/>
                  <a:pt x="11819101" y="3770140"/>
                  <a:pt x="12143143" y="3586190"/>
                </a:cubicBezTo>
                <a:close/>
                <a:moveTo>
                  <a:pt x="11675413" y="2748998"/>
                </a:moveTo>
                <a:cubicBezTo>
                  <a:pt x="11771091" y="2749644"/>
                  <a:pt x="11862740" y="2753200"/>
                  <a:pt x="11950299" y="2759651"/>
                </a:cubicBezTo>
                <a:lnTo>
                  <a:pt x="12192300" y="2786742"/>
                </a:lnTo>
                <a:lnTo>
                  <a:pt x="12192300" y="3142096"/>
                </a:lnTo>
                <a:lnTo>
                  <a:pt x="12181759" y="3139691"/>
                </a:lnTo>
                <a:cubicBezTo>
                  <a:pt x="12020031" y="3112227"/>
                  <a:pt x="11834908" y="3098269"/>
                  <a:pt x="11629100" y="3098269"/>
                </a:cubicBezTo>
                <a:cubicBezTo>
                  <a:pt x="11369130" y="3098269"/>
                  <a:pt x="11076363" y="3120300"/>
                  <a:pt x="10755915" y="3165872"/>
                </a:cubicBezTo>
                <a:cubicBezTo>
                  <a:pt x="9816010" y="3299418"/>
                  <a:pt x="8710239" y="3613421"/>
                  <a:pt x="7559068" y="4069430"/>
                </a:cubicBezTo>
                <a:lnTo>
                  <a:pt x="7313274" y="4171202"/>
                </a:lnTo>
                <a:lnTo>
                  <a:pt x="6440270" y="4171202"/>
                </a:lnTo>
                <a:lnTo>
                  <a:pt x="6844918" y="3989269"/>
                </a:lnTo>
                <a:cubicBezTo>
                  <a:pt x="8228995" y="3391896"/>
                  <a:pt x="9581654" y="2981888"/>
                  <a:pt x="10707172" y="2822123"/>
                </a:cubicBezTo>
                <a:cubicBezTo>
                  <a:pt x="11065081" y="2771308"/>
                  <a:pt x="11388378" y="2747060"/>
                  <a:pt x="11675413" y="2748998"/>
                </a:cubicBezTo>
                <a:close/>
                <a:moveTo>
                  <a:pt x="7155165" y="0"/>
                </a:moveTo>
                <a:lnTo>
                  <a:pt x="8485098" y="0"/>
                </a:lnTo>
                <a:cubicBezTo>
                  <a:pt x="8285910" y="156332"/>
                  <a:pt x="8078296" y="309949"/>
                  <a:pt x="7862558" y="459339"/>
                </a:cubicBezTo>
                <a:cubicBezTo>
                  <a:pt x="9537123" y="623329"/>
                  <a:pt x="11075072" y="951754"/>
                  <a:pt x="12100256" y="1433712"/>
                </a:cubicBezTo>
                <a:lnTo>
                  <a:pt x="12192300" y="1481223"/>
                </a:lnTo>
                <a:lnTo>
                  <a:pt x="12192300" y="2107176"/>
                </a:lnTo>
                <a:lnTo>
                  <a:pt x="12084910" y="2045333"/>
                </a:lnTo>
                <a:cubicBezTo>
                  <a:pt x="11765458" y="1871839"/>
                  <a:pt x="11330879" y="1696376"/>
                  <a:pt x="10758022" y="1532838"/>
                </a:cubicBezTo>
                <a:cubicBezTo>
                  <a:pt x="9737402" y="1241301"/>
                  <a:pt x="8476073" y="1042717"/>
                  <a:pt x="7099802" y="951574"/>
                </a:cubicBezTo>
                <a:cubicBezTo>
                  <a:pt x="6652679" y="1220175"/>
                  <a:pt x="6179981" y="1471875"/>
                  <a:pt x="5687725" y="1702147"/>
                </a:cubicBezTo>
                <a:cubicBezTo>
                  <a:pt x="3861924" y="2556238"/>
                  <a:pt x="2069221" y="2980568"/>
                  <a:pt x="609603" y="2980568"/>
                </a:cubicBezTo>
                <a:cubicBezTo>
                  <a:pt x="399281" y="2980568"/>
                  <a:pt x="195879" y="2971513"/>
                  <a:pt x="301" y="2954009"/>
                </a:cubicBezTo>
                <a:lnTo>
                  <a:pt x="301" y="2177782"/>
                </a:lnTo>
                <a:cubicBezTo>
                  <a:pt x="1341970" y="2318118"/>
                  <a:pt x="3254728" y="1981914"/>
                  <a:pt x="5360657" y="997144"/>
                </a:cubicBezTo>
                <a:cubicBezTo>
                  <a:pt x="5431968" y="963947"/>
                  <a:pt x="5502979" y="929844"/>
                  <a:pt x="5573387" y="895439"/>
                </a:cubicBezTo>
                <a:cubicBezTo>
                  <a:pt x="5497863" y="894835"/>
                  <a:pt x="5422340" y="894533"/>
                  <a:pt x="5346515" y="894533"/>
                </a:cubicBezTo>
                <a:cubicBezTo>
                  <a:pt x="3329348" y="894533"/>
                  <a:pt x="1434945" y="1114544"/>
                  <a:pt x="602" y="1514428"/>
                </a:cubicBezTo>
                <a:lnTo>
                  <a:pt x="602" y="941916"/>
                </a:lnTo>
                <a:cubicBezTo>
                  <a:pt x="1505955" y="544446"/>
                  <a:pt x="3454820" y="338318"/>
                  <a:pt x="5346515" y="338318"/>
                </a:cubicBezTo>
                <a:cubicBezTo>
                  <a:pt x="5751213" y="338318"/>
                  <a:pt x="6158618" y="347674"/>
                  <a:pt x="6563616" y="366385"/>
                </a:cubicBezTo>
                <a:cubicBezTo>
                  <a:pt x="6766717" y="247778"/>
                  <a:pt x="6963799" y="125550"/>
                  <a:pt x="7155165" y="0"/>
                </a:cubicBezTo>
                <a:close/>
              </a:path>
            </a:pathLst>
          </a:custGeom>
          <a:gradFill>
            <a:gsLst>
              <a:gs pos="34000">
                <a:schemeClr val="accent1">
                  <a:lumMod val="75000"/>
                  <a:alpha val="0"/>
                </a:schemeClr>
              </a:gs>
              <a:gs pos="67000">
                <a:schemeClr val="accent1">
                  <a:lumMod val="75000"/>
                  <a:alpha val="8000"/>
                </a:schemeClr>
              </a:gs>
            </a:gsLst>
            <a:lin ang="4395556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pic>
        <p:nvPicPr>
          <p:cNvPr id="8" name="Graphic 39">
            <a:extLst>
              <a:ext uri="{FF2B5EF4-FFF2-40B4-BE49-F238E27FC236}">
                <a16:creationId xmlns:a16="http://schemas.microsoft.com/office/drawing/2014/main" id="{07785FB5-A7D1-4EBF-20C3-90B32BF9D6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40846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Title only (white)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the title of the slide here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703C121-6A17-9B44-D950-65FF2B5E6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ight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277EEE03-9F13-40F6-505F-0AE893D2031C}"/>
              </a:ext>
            </a:extLst>
          </p:cNvPr>
          <p:cNvSpPr/>
          <p:nvPr userDrawn="1"/>
        </p:nvSpPr>
        <p:spPr>
          <a:xfrm>
            <a:off x="1" y="0"/>
            <a:ext cx="12192000" cy="6855704"/>
          </a:xfrm>
          <a:custGeom>
            <a:avLst/>
            <a:gdLst>
              <a:gd name="connsiteX0" fmla="*/ 0 w 12192000"/>
              <a:gd name="connsiteY0" fmla="*/ 0 h 6855704"/>
              <a:gd name="connsiteX1" fmla="*/ 12192000 w 12192000"/>
              <a:gd name="connsiteY1" fmla="*/ 0 h 6855704"/>
              <a:gd name="connsiteX2" fmla="*/ 12192000 w 12192000"/>
              <a:gd name="connsiteY2" fmla="*/ 6566424 h 6855704"/>
              <a:gd name="connsiteX3" fmla="*/ 11747734 w 12192000"/>
              <a:gd name="connsiteY3" fmla="*/ 6671230 h 6855704"/>
              <a:gd name="connsiteX4" fmla="*/ 11072682 w 12192000"/>
              <a:gd name="connsiteY4" fmla="*/ 6818076 h 6855704"/>
              <a:gd name="connsiteX5" fmla="*/ 10884062 w 12192000"/>
              <a:gd name="connsiteY5" fmla="*/ 6855704 h 6855704"/>
              <a:gd name="connsiteX6" fmla="*/ 0 w 12192000"/>
              <a:gd name="connsiteY6" fmla="*/ 6855704 h 685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5704">
                <a:moveTo>
                  <a:pt x="0" y="0"/>
                </a:moveTo>
                <a:lnTo>
                  <a:pt x="12192000" y="0"/>
                </a:lnTo>
                <a:lnTo>
                  <a:pt x="12192000" y="6566424"/>
                </a:lnTo>
                <a:lnTo>
                  <a:pt x="11747734" y="6671230"/>
                </a:lnTo>
                <a:cubicBezTo>
                  <a:pt x="11524880" y="6721749"/>
                  <a:pt x="11299820" y="6770720"/>
                  <a:pt x="11072682" y="6818076"/>
                </a:cubicBezTo>
                <a:lnTo>
                  <a:pt x="10884062" y="6855704"/>
                </a:lnTo>
                <a:lnTo>
                  <a:pt x="0" y="6855704"/>
                </a:lnTo>
                <a:close/>
              </a:path>
            </a:pathLst>
          </a:custGeom>
          <a:gradFill>
            <a:gsLst>
              <a:gs pos="3000">
                <a:schemeClr val="bg2">
                  <a:lumMod val="20000"/>
                  <a:lumOff val="80000"/>
                </a:schemeClr>
              </a:gs>
              <a:gs pos="8000">
                <a:schemeClr val="bg2">
                  <a:lumMod val="60000"/>
                  <a:lumOff val="40000"/>
                </a:schemeClr>
              </a:gs>
              <a:gs pos="24000">
                <a:srgbClr val="A7CBFF"/>
              </a:gs>
              <a:gs pos="47000">
                <a:schemeClr val="bg2"/>
              </a:gs>
            </a:gsLst>
            <a:lin ang="15300038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4D288AF-CD1E-E49D-95B9-795616DBB502}"/>
              </a:ext>
            </a:extLst>
          </p:cNvPr>
          <p:cNvSpPr/>
          <p:nvPr/>
        </p:nvSpPr>
        <p:spPr>
          <a:xfrm>
            <a:off x="-299" y="2684502"/>
            <a:ext cx="12192300" cy="4171202"/>
          </a:xfrm>
          <a:custGeom>
            <a:avLst/>
            <a:gdLst>
              <a:gd name="connsiteX0" fmla="*/ 0 w 12192300"/>
              <a:gd name="connsiteY0" fmla="*/ 4149737 h 4171202"/>
              <a:gd name="connsiteX1" fmla="*/ 84690 w 12192300"/>
              <a:gd name="connsiteY1" fmla="*/ 4171202 h 4171202"/>
              <a:gd name="connsiteX2" fmla="*/ 0 w 12192300"/>
              <a:gd name="connsiteY2" fmla="*/ 4171202 h 4171202"/>
              <a:gd name="connsiteX3" fmla="*/ 12192300 w 12192300"/>
              <a:gd name="connsiteY3" fmla="*/ 3556068 h 4171202"/>
              <a:gd name="connsiteX4" fmla="*/ 12192300 w 12192300"/>
              <a:gd name="connsiteY4" fmla="*/ 4171202 h 4171202"/>
              <a:gd name="connsiteX5" fmla="*/ 10604701 w 12192300"/>
              <a:gd name="connsiteY5" fmla="*/ 4171202 h 4171202"/>
              <a:gd name="connsiteX6" fmla="*/ 10758323 w 12192300"/>
              <a:gd name="connsiteY6" fmla="*/ 4131025 h 4171202"/>
              <a:gd name="connsiteX7" fmla="*/ 12143143 w 12192300"/>
              <a:gd name="connsiteY7" fmla="*/ 3586190 h 4171202"/>
              <a:gd name="connsiteX8" fmla="*/ 11675413 w 12192300"/>
              <a:gd name="connsiteY8" fmla="*/ 2748998 h 4171202"/>
              <a:gd name="connsiteX9" fmla="*/ 11950299 w 12192300"/>
              <a:gd name="connsiteY9" fmla="*/ 2759651 h 4171202"/>
              <a:gd name="connsiteX10" fmla="*/ 12192300 w 12192300"/>
              <a:gd name="connsiteY10" fmla="*/ 2786742 h 4171202"/>
              <a:gd name="connsiteX11" fmla="*/ 12192300 w 12192300"/>
              <a:gd name="connsiteY11" fmla="*/ 3142096 h 4171202"/>
              <a:gd name="connsiteX12" fmla="*/ 12181759 w 12192300"/>
              <a:gd name="connsiteY12" fmla="*/ 3139691 h 4171202"/>
              <a:gd name="connsiteX13" fmla="*/ 11629100 w 12192300"/>
              <a:gd name="connsiteY13" fmla="*/ 3098269 h 4171202"/>
              <a:gd name="connsiteX14" fmla="*/ 10755915 w 12192300"/>
              <a:gd name="connsiteY14" fmla="*/ 3165872 h 4171202"/>
              <a:gd name="connsiteX15" fmla="*/ 7559068 w 12192300"/>
              <a:gd name="connsiteY15" fmla="*/ 4069430 h 4171202"/>
              <a:gd name="connsiteX16" fmla="*/ 7313274 w 12192300"/>
              <a:gd name="connsiteY16" fmla="*/ 4171202 h 4171202"/>
              <a:gd name="connsiteX17" fmla="*/ 6440270 w 12192300"/>
              <a:gd name="connsiteY17" fmla="*/ 4171202 h 4171202"/>
              <a:gd name="connsiteX18" fmla="*/ 6844918 w 12192300"/>
              <a:gd name="connsiteY18" fmla="*/ 3989269 h 4171202"/>
              <a:gd name="connsiteX19" fmla="*/ 10707172 w 12192300"/>
              <a:gd name="connsiteY19" fmla="*/ 2822123 h 4171202"/>
              <a:gd name="connsiteX20" fmla="*/ 11675413 w 12192300"/>
              <a:gd name="connsiteY20" fmla="*/ 2748998 h 4171202"/>
              <a:gd name="connsiteX21" fmla="*/ 7155165 w 12192300"/>
              <a:gd name="connsiteY21" fmla="*/ 0 h 4171202"/>
              <a:gd name="connsiteX22" fmla="*/ 8485098 w 12192300"/>
              <a:gd name="connsiteY22" fmla="*/ 0 h 4171202"/>
              <a:gd name="connsiteX23" fmla="*/ 7862558 w 12192300"/>
              <a:gd name="connsiteY23" fmla="*/ 459339 h 4171202"/>
              <a:gd name="connsiteX24" fmla="*/ 12100256 w 12192300"/>
              <a:gd name="connsiteY24" fmla="*/ 1433712 h 4171202"/>
              <a:gd name="connsiteX25" fmla="*/ 12192300 w 12192300"/>
              <a:gd name="connsiteY25" fmla="*/ 1481223 h 4171202"/>
              <a:gd name="connsiteX26" fmla="*/ 12192300 w 12192300"/>
              <a:gd name="connsiteY26" fmla="*/ 2107176 h 4171202"/>
              <a:gd name="connsiteX27" fmla="*/ 12084910 w 12192300"/>
              <a:gd name="connsiteY27" fmla="*/ 2045333 h 4171202"/>
              <a:gd name="connsiteX28" fmla="*/ 10758022 w 12192300"/>
              <a:gd name="connsiteY28" fmla="*/ 1532838 h 4171202"/>
              <a:gd name="connsiteX29" fmla="*/ 7099802 w 12192300"/>
              <a:gd name="connsiteY29" fmla="*/ 951574 h 4171202"/>
              <a:gd name="connsiteX30" fmla="*/ 5687725 w 12192300"/>
              <a:gd name="connsiteY30" fmla="*/ 1702147 h 4171202"/>
              <a:gd name="connsiteX31" fmla="*/ 609603 w 12192300"/>
              <a:gd name="connsiteY31" fmla="*/ 2980568 h 4171202"/>
              <a:gd name="connsiteX32" fmla="*/ 301 w 12192300"/>
              <a:gd name="connsiteY32" fmla="*/ 2954009 h 4171202"/>
              <a:gd name="connsiteX33" fmla="*/ 301 w 12192300"/>
              <a:gd name="connsiteY33" fmla="*/ 2177782 h 4171202"/>
              <a:gd name="connsiteX34" fmla="*/ 5360657 w 12192300"/>
              <a:gd name="connsiteY34" fmla="*/ 997144 h 4171202"/>
              <a:gd name="connsiteX35" fmla="*/ 5573387 w 12192300"/>
              <a:gd name="connsiteY35" fmla="*/ 895439 h 4171202"/>
              <a:gd name="connsiteX36" fmla="*/ 5346515 w 12192300"/>
              <a:gd name="connsiteY36" fmla="*/ 894533 h 4171202"/>
              <a:gd name="connsiteX37" fmla="*/ 602 w 12192300"/>
              <a:gd name="connsiteY37" fmla="*/ 1514428 h 4171202"/>
              <a:gd name="connsiteX38" fmla="*/ 602 w 12192300"/>
              <a:gd name="connsiteY38" fmla="*/ 941916 h 4171202"/>
              <a:gd name="connsiteX39" fmla="*/ 5346515 w 12192300"/>
              <a:gd name="connsiteY39" fmla="*/ 338318 h 4171202"/>
              <a:gd name="connsiteX40" fmla="*/ 6563616 w 12192300"/>
              <a:gd name="connsiteY40" fmla="*/ 366385 h 4171202"/>
              <a:gd name="connsiteX41" fmla="*/ 7155165 w 12192300"/>
              <a:gd name="connsiteY41" fmla="*/ 0 h 4171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192300" h="4171202">
                <a:moveTo>
                  <a:pt x="0" y="4149737"/>
                </a:moveTo>
                <a:lnTo>
                  <a:pt x="84690" y="4171202"/>
                </a:lnTo>
                <a:lnTo>
                  <a:pt x="0" y="4171202"/>
                </a:lnTo>
                <a:close/>
                <a:moveTo>
                  <a:pt x="12192300" y="3556068"/>
                </a:moveTo>
                <a:lnTo>
                  <a:pt x="12192300" y="4171202"/>
                </a:lnTo>
                <a:lnTo>
                  <a:pt x="10604701" y="4171202"/>
                </a:lnTo>
                <a:lnTo>
                  <a:pt x="10758323" y="4131025"/>
                </a:lnTo>
                <a:cubicBezTo>
                  <a:pt x="11366873" y="3957302"/>
                  <a:pt x="11819101" y="3770140"/>
                  <a:pt x="12143143" y="3586190"/>
                </a:cubicBezTo>
                <a:close/>
                <a:moveTo>
                  <a:pt x="11675413" y="2748998"/>
                </a:moveTo>
                <a:cubicBezTo>
                  <a:pt x="11771091" y="2749644"/>
                  <a:pt x="11862740" y="2753200"/>
                  <a:pt x="11950299" y="2759651"/>
                </a:cubicBezTo>
                <a:lnTo>
                  <a:pt x="12192300" y="2786742"/>
                </a:lnTo>
                <a:lnTo>
                  <a:pt x="12192300" y="3142096"/>
                </a:lnTo>
                <a:lnTo>
                  <a:pt x="12181759" y="3139691"/>
                </a:lnTo>
                <a:cubicBezTo>
                  <a:pt x="12020031" y="3112227"/>
                  <a:pt x="11834908" y="3098269"/>
                  <a:pt x="11629100" y="3098269"/>
                </a:cubicBezTo>
                <a:cubicBezTo>
                  <a:pt x="11369130" y="3098269"/>
                  <a:pt x="11076363" y="3120300"/>
                  <a:pt x="10755915" y="3165872"/>
                </a:cubicBezTo>
                <a:cubicBezTo>
                  <a:pt x="9816010" y="3299418"/>
                  <a:pt x="8710239" y="3613421"/>
                  <a:pt x="7559068" y="4069430"/>
                </a:cubicBezTo>
                <a:lnTo>
                  <a:pt x="7313274" y="4171202"/>
                </a:lnTo>
                <a:lnTo>
                  <a:pt x="6440270" y="4171202"/>
                </a:lnTo>
                <a:lnTo>
                  <a:pt x="6844918" y="3989269"/>
                </a:lnTo>
                <a:cubicBezTo>
                  <a:pt x="8228995" y="3391896"/>
                  <a:pt x="9581654" y="2981888"/>
                  <a:pt x="10707172" y="2822123"/>
                </a:cubicBezTo>
                <a:cubicBezTo>
                  <a:pt x="11065081" y="2771308"/>
                  <a:pt x="11388378" y="2747060"/>
                  <a:pt x="11675413" y="2748998"/>
                </a:cubicBezTo>
                <a:close/>
                <a:moveTo>
                  <a:pt x="7155165" y="0"/>
                </a:moveTo>
                <a:lnTo>
                  <a:pt x="8485098" y="0"/>
                </a:lnTo>
                <a:cubicBezTo>
                  <a:pt x="8285910" y="156332"/>
                  <a:pt x="8078296" y="309949"/>
                  <a:pt x="7862558" y="459339"/>
                </a:cubicBezTo>
                <a:cubicBezTo>
                  <a:pt x="9537123" y="623329"/>
                  <a:pt x="11075072" y="951754"/>
                  <a:pt x="12100256" y="1433712"/>
                </a:cubicBezTo>
                <a:lnTo>
                  <a:pt x="12192300" y="1481223"/>
                </a:lnTo>
                <a:lnTo>
                  <a:pt x="12192300" y="2107176"/>
                </a:lnTo>
                <a:lnTo>
                  <a:pt x="12084910" y="2045333"/>
                </a:lnTo>
                <a:cubicBezTo>
                  <a:pt x="11765458" y="1871839"/>
                  <a:pt x="11330879" y="1696376"/>
                  <a:pt x="10758022" y="1532838"/>
                </a:cubicBezTo>
                <a:cubicBezTo>
                  <a:pt x="9737402" y="1241301"/>
                  <a:pt x="8476073" y="1042717"/>
                  <a:pt x="7099802" y="951574"/>
                </a:cubicBezTo>
                <a:cubicBezTo>
                  <a:pt x="6652679" y="1220175"/>
                  <a:pt x="6179981" y="1471875"/>
                  <a:pt x="5687725" y="1702147"/>
                </a:cubicBezTo>
                <a:cubicBezTo>
                  <a:pt x="3861924" y="2556238"/>
                  <a:pt x="2069221" y="2980568"/>
                  <a:pt x="609603" y="2980568"/>
                </a:cubicBezTo>
                <a:cubicBezTo>
                  <a:pt x="399281" y="2980568"/>
                  <a:pt x="195879" y="2971513"/>
                  <a:pt x="301" y="2954009"/>
                </a:cubicBezTo>
                <a:lnTo>
                  <a:pt x="301" y="2177782"/>
                </a:lnTo>
                <a:cubicBezTo>
                  <a:pt x="1341970" y="2318118"/>
                  <a:pt x="3254728" y="1981914"/>
                  <a:pt x="5360657" y="997144"/>
                </a:cubicBezTo>
                <a:cubicBezTo>
                  <a:pt x="5431968" y="963947"/>
                  <a:pt x="5502979" y="929844"/>
                  <a:pt x="5573387" y="895439"/>
                </a:cubicBezTo>
                <a:cubicBezTo>
                  <a:pt x="5497863" y="894835"/>
                  <a:pt x="5422340" y="894533"/>
                  <a:pt x="5346515" y="894533"/>
                </a:cubicBezTo>
                <a:cubicBezTo>
                  <a:pt x="3329348" y="894533"/>
                  <a:pt x="1434945" y="1114544"/>
                  <a:pt x="602" y="1514428"/>
                </a:cubicBezTo>
                <a:lnTo>
                  <a:pt x="602" y="941916"/>
                </a:lnTo>
                <a:cubicBezTo>
                  <a:pt x="1505955" y="544446"/>
                  <a:pt x="3454820" y="338318"/>
                  <a:pt x="5346515" y="338318"/>
                </a:cubicBezTo>
                <a:cubicBezTo>
                  <a:pt x="5751213" y="338318"/>
                  <a:pt x="6158618" y="347674"/>
                  <a:pt x="6563616" y="366385"/>
                </a:cubicBezTo>
                <a:cubicBezTo>
                  <a:pt x="6766717" y="247778"/>
                  <a:pt x="6963799" y="125550"/>
                  <a:pt x="7155165" y="0"/>
                </a:cubicBezTo>
                <a:close/>
              </a:path>
            </a:pathLst>
          </a:custGeom>
          <a:gradFill>
            <a:gsLst>
              <a:gs pos="49000">
                <a:schemeClr val="bg2"/>
              </a:gs>
              <a:gs pos="67000">
                <a:schemeClr val="bg2"/>
              </a:gs>
            </a:gsLst>
            <a:lin ang="4395556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A25F39-EAD7-12C7-C95A-E827EB6B2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71168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Title only (light 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9737A6-6A50-A901-5D16-433944DBF3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the title of the slide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90E78D0B-E10B-E31F-8C38-83EE361B603B}"/>
              </a:ext>
            </a:extLst>
          </p:cNvPr>
          <p:cNvGrpSpPr/>
          <p:nvPr userDrawn="1"/>
        </p:nvGrpSpPr>
        <p:grpSpPr>
          <a:xfrm>
            <a:off x="-299" y="0"/>
            <a:ext cx="12192300" cy="6855704"/>
            <a:chOff x="-299" y="0"/>
            <a:chExt cx="12192300" cy="6855704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343231D7-EF8C-5E81-FE85-5B82634CAE3F}"/>
                </a:ext>
              </a:extLst>
            </p:cNvPr>
            <p:cNvSpPr/>
            <p:nvPr/>
          </p:nvSpPr>
          <p:spPr>
            <a:xfrm>
              <a:off x="1" y="0"/>
              <a:ext cx="12192000" cy="6855704"/>
            </a:xfrm>
            <a:custGeom>
              <a:avLst/>
              <a:gdLst>
                <a:gd name="connsiteX0" fmla="*/ 0 w 12192000"/>
                <a:gd name="connsiteY0" fmla="*/ 0 h 6855704"/>
                <a:gd name="connsiteX1" fmla="*/ 12192000 w 12192000"/>
                <a:gd name="connsiteY1" fmla="*/ 0 h 6855704"/>
                <a:gd name="connsiteX2" fmla="*/ 12192000 w 12192000"/>
                <a:gd name="connsiteY2" fmla="*/ 6566424 h 6855704"/>
                <a:gd name="connsiteX3" fmla="*/ 11747734 w 12192000"/>
                <a:gd name="connsiteY3" fmla="*/ 6671230 h 6855704"/>
                <a:gd name="connsiteX4" fmla="*/ 11072682 w 12192000"/>
                <a:gd name="connsiteY4" fmla="*/ 6818076 h 6855704"/>
                <a:gd name="connsiteX5" fmla="*/ 10884062 w 12192000"/>
                <a:gd name="connsiteY5" fmla="*/ 6855704 h 6855704"/>
                <a:gd name="connsiteX6" fmla="*/ 0 w 12192000"/>
                <a:gd name="connsiteY6" fmla="*/ 6855704 h 68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5704">
                  <a:moveTo>
                    <a:pt x="0" y="0"/>
                  </a:moveTo>
                  <a:lnTo>
                    <a:pt x="12192000" y="0"/>
                  </a:lnTo>
                  <a:lnTo>
                    <a:pt x="12192000" y="6566424"/>
                  </a:lnTo>
                  <a:lnTo>
                    <a:pt x="11747734" y="6671230"/>
                  </a:lnTo>
                  <a:cubicBezTo>
                    <a:pt x="11524880" y="6721749"/>
                    <a:pt x="11299820" y="6770720"/>
                    <a:pt x="11072682" y="6818076"/>
                  </a:cubicBezTo>
                  <a:lnTo>
                    <a:pt x="10884062" y="6855704"/>
                  </a:lnTo>
                  <a:lnTo>
                    <a:pt x="0" y="6855704"/>
                  </a:lnTo>
                  <a:close/>
                </a:path>
              </a:pathLst>
            </a:custGeom>
            <a:gradFill>
              <a:gsLst>
                <a:gs pos="3000">
                  <a:schemeClr val="bg2"/>
                </a:gs>
                <a:gs pos="8000">
                  <a:schemeClr val="bg2"/>
                </a:gs>
                <a:gs pos="27000">
                  <a:srgbClr val="729EF6"/>
                </a:gs>
                <a:gs pos="53000">
                  <a:schemeClr val="accent1"/>
                </a:gs>
              </a:gsLst>
              <a:lin ang="1530003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503E0B63-679D-43B7-AF26-B2C8BA4112C1}"/>
                </a:ext>
              </a:extLst>
            </p:cNvPr>
            <p:cNvSpPr/>
            <p:nvPr/>
          </p:nvSpPr>
          <p:spPr>
            <a:xfrm>
              <a:off x="-299" y="2684502"/>
              <a:ext cx="12192300" cy="4171202"/>
            </a:xfrm>
            <a:custGeom>
              <a:avLst/>
              <a:gdLst>
                <a:gd name="connsiteX0" fmla="*/ 0 w 12192300"/>
                <a:gd name="connsiteY0" fmla="*/ 4149737 h 4171202"/>
                <a:gd name="connsiteX1" fmla="*/ 84690 w 12192300"/>
                <a:gd name="connsiteY1" fmla="*/ 4171202 h 4171202"/>
                <a:gd name="connsiteX2" fmla="*/ 0 w 12192300"/>
                <a:gd name="connsiteY2" fmla="*/ 4171202 h 4171202"/>
                <a:gd name="connsiteX3" fmla="*/ 12192300 w 12192300"/>
                <a:gd name="connsiteY3" fmla="*/ 3556068 h 4171202"/>
                <a:gd name="connsiteX4" fmla="*/ 12192300 w 12192300"/>
                <a:gd name="connsiteY4" fmla="*/ 4171202 h 4171202"/>
                <a:gd name="connsiteX5" fmla="*/ 10604701 w 12192300"/>
                <a:gd name="connsiteY5" fmla="*/ 4171202 h 4171202"/>
                <a:gd name="connsiteX6" fmla="*/ 10758323 w 12192300"/>
                <a:gd name="connsiteY6" fmla="*/ 4131025 h 4171202"/>
                <a:gd name="connsiteX7" fmla="*/ 12143143 w 12192300"/>
                <a:gd name="connsiteY7" fmla="*/ 3586190 h 4171202"/>
                <a:gd name="connsiteX8" fmla="*/ 11675413 w 12192300"/>
                <a:gd name="connsiteY8" fmla="*/ 2748998 h 4171202"/>
                <a:gd name="connsiteX9" fmla="*/ 11950299 w 12192300"/>
                <a:gd name="connsiteY9" fmla="*/ 2759651 h 4171202"/>
                <a:gd name="connsiteX10" fmla="*/ 12192300 w 12192300"/>
                <a:gd name="connsiteY10" fmla="*/ 2786742 h 4171202"/>
                <a:gd name="connsiteX11" fmla="*/ 12192300 w 12192300"/>
                <a:gd name="connsiteY11" fmla="*/ 3142096 h 4171202"/>
                <a:gd name="connsiteX12" fmla="*/ 12181759 w 12192300"/>
                <a:gd name="connsiteY12" fmla="*/ 3139691 h 4171202"/>
                <a:gd name="connsiteX13" fmla="*/ 11629100 w 12192300"/>
                <a:gd name="connsiteY13" fmla="*/ 3098269 h 4171202"/>
                <a:gd name="connsiteX14" fmla="*/ 10755915 w 12192300"/>
                <a:gd name="connsiteY14" fmla="*/ 3165872 h 4171202"/>
                <a:gd name="connsiteX15" fmla="*/ 7559068 w 12192300"/>
                <a:gd name="connsiteY15" fmla="*/ 4069430 h 4171202"/>
                <a:gd name="connsiteX16" fmla="*/ 7313274 w 12192300"/>
                <a:gd name="connsiteY16" fmla="*/ 4171202 h 4171202"/>
                <a:gd name="connsiteX17" fmla="*/ 6440270 w 12192300"/>
                <a:gd name="connsiteY17" fmla="*/ 4171202 h 4171202"/>
                <a:gd name="connsiteX18" fmla="*/ 6844918 w 12192300"/>
                <a:gd name="connsiteY18" fmla="*/ 3989269 h 4171202"/>
                <a:gd name="connsiteX19" fmla="*/ 10707172 w 12192300"/>
                <a:gd name="connsiteY19" fmla="*/ 2822123 h 4171202"/>
                <a:gd name="connsiteX20" fmla="*/ 11675413 w 12192300"/>
                <a:gd name="connsiteY20" fmla="*/ 2748998 h 4171202"/>
                <a:gd name="connsiteX21" fmla="*/ 7155165 w 12192300"/>
                <a:gd name="connsiteY21" fmla="*/ 0 h 4171202"/>
                <a:gd name="connsiteX22" fmla="*/ 8485098 w 12192300"/>
                <a:gd name="connsiteY22" fmla="*/ 0 h 4171202"/>
                <a:gd name="connsiteX23" fmla="*/ 7862558 w 12192300"/>
                <a:gd name="connsiteY23" fmla="*/ 459339 h 4171202"/>
                <a:gd name="connsiteX24" fmla="*/ 12100256 w 12192300"/>
                <a:gd name="connsiteY24" fmla="*/ 1433712 h 4171202"/>
                <a:gd name="connsiteX25" fmla="*/ 12192300 w 12192300"/>
                <a:gd name="connsiteY25" fmla="*/ 1481223 h 4171202"/>
                <a:gd name="connsiteX26" fmla="*/ 12192300 w 12192300"/>
                <a:gd name="connsiteY26" fmla="*/ 2107176 h 4171202"/>
                <a:gd name="connsiteX27" fmla="*/ 12084910 w 12192300"/>
                <a:gd name="connsiteY27" fmla="*/ 2045333 h 4171202"/>
                <a:gd name="connsiteX28" fmla="*/ 10758022 w 12192300"/>
                <a:gd name="connsiteY28" fmla="*/ 1532838 h 4171202"/>
                <a:gd name="connsiteX29" fmla="*/ 7099802 w 12192300"/>
                <a:gd name="connsiteY29" fmla="*/ 951574 h 4171202"/>
                <a:gd name="connsiteX30" fmla="*/ 5687725 w 12192300"/>
                <a:gd name="connsiteY30" fmla="*/ 1702147 h 4171202"/>
                <a:gd name="connsiteX31" fmla="*/ 609603 w 12192300"/>
                <a:gd name="connsiteY31" fmla="*/ 2980568 h 4171202"/>
                <a:gd name="connsiteX32" fmla="*/ 301 w 12192300"/>
                <a:gd name="connsiteY32" fmla="*/ 2954009 h 4171202"/>
                <a:gd name="connsiteX33" fmla="*/ 301 w 12192300"/>
                <a:gd name="connsiteY33" fmla="*/ 2177782 h 4171202"/>
                <a:gd name="connsiteX34" fmla="*/ 5360657 w 12192300"/>
                <a:gd name="connsiteY34" fmla="*/ 997144 h 4171202"/>
                <a:gd name="connsiteX35" fmla="*/ 5573387 w 12192300"/>
                <a:gd name="connsiteY35" fmla="*/ 895439 h 4171202"/>
                <a:gd name="connsiteX36" fmla="*/ 5346515 w 12192300"/>
                <a:gd name="connsiteY36" fmla="*/ 894533 h 4171202"/>
                <a:gd name="connsiteX37" fmla="*/ 602 w 12192300"/>
                <a:gd name="connsiteY37" fmla="*/ 1514428 h 4171202"/>
                <a:gd name="connsiteX38" fmla="*/ 602 w 12192300"/>
                <a:gd name="connsiteY38" fmla="*/ 941916 h 4171202"/>
                <a:gd name="connsiteX39" fmla="*/ 5346515 w 12192300"/>
                <a:gd name="connsiteY39" fmla="*/ 338318 h 4171202"/>
                <a:gd name="connsiteX40" fmla="*/ 6563616 w 12192300"/>
                <a:gd name="connsiteY40" fmla="*/ 366385 h 4171202"/>
                <a:gd name="connsiteX41" fmla="*/ 7155165 w 12192300"/>
                <a:gd name="connsiteY41" fmla="*/ 0 h 41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192300" h="4171202">
                  <a:moveTo>
                    <a:pt x="0" y="4149737"/>
                  </a:moveTo>
                  <a:lnTo>
                    <a:pt x="84690" y="4171202"/>
                  </a:lnTo>
                  <a:lnTo>
                    <a:pt x="0" y="4171202"/>
                  </a:lnTo>
                  <a:close/>
                  <a:moveTo>
                    <a:pt x="12192300" y="3556068"/>
                  </a:moveTo>
                  <a:lnTo>
                    <a:pt x="12192300" y="4171202"/>
                  </a:lnTo>
                  <a:lnTo>
                    <a:pt x="10604701" y="4171202"/>
                  </a:lnTo>
                  <a:lnTo>
                    <a:pt x="10758323" y="4131025"/>
                  </a:lnTo>
                  <a:cubicBezTo>
                    <a:pt x="11366873" y="3957302"/>
                    <a:pt x="11819101" y="3770140"/>
                    <a:pt x="12143143" y="3586190"/>
                  </a:cubicBezTo>
                  <a:close/>
                  <a:moveTo>
                    <a:pt x="11675413" y="2748998"/>
                  </a:moveTo>
                  <a:cubicBezTo>
                    <a:pt x="11771091" y="2749644"/>
                    <a:pt x="11862740" y="2753200"/>
                    <a:pt x="11950299" y="2759651"/>
                  </a:cubicBezTo>
                  <a:lnTo>
                    <a:pt x="12192300" y="2786742"/>
                  </a:lnTo>
                  <a:lnTo>
                    <a:pt x="12192300" y="3142096"/>
                  </a:lnTo>
                  <a:lnTo>
                    <a:pt x="12181759" y="3139691"/>
                  </a:lnTo>
                  <a:cubicBezTo>
                    <a:pt x="12020031" y="3112227"/>
                    <a:pt x="11834908" y="3098269"/>
                    <a:pt x="11629100" y="3098269"/>
                  </a:cubicBezTo>
                  <a:cubicBezTo>
                    <a:pt x="11369130" y="3098269"/>
                    <a:pt x="11076363" y="3120300"/>
                    <a:pt x="10755915" y="3165872"/>
                  </a:cubicBezTo>
                  <a:cubicBezTo>
                    <a:pt x="9816010" y="3299418"/>
                    <a:pt x="8710239" y="3613421"/>
                    <a:pt x="7559068" y="4069430"/>
                  </a:cubicBezTo>
                  <a:lnTo>
                    <a:pt x="7313274" y="4171202"/>
                  </a:lnTo>
                  <a:lnTo>
                    <a:pt x="6440270" y="4171202"/>
                  </a:lnTo>
                  <a:lnTo>
                    <a:pt x="6844918" y="3989269"/>
                  </a:lnTo>
                  <a:cubicBezTo>
                    <a:pt x="8228995" y="3391896"/>
                    <a:pt x="9581654" y="2981888"/>
                    <a:pt x="10707172" y="2822123"/>
                  </a:cubicBezTo>
                  <a:cubicBezTo>
                    <a:pt x="11065081" y="2771308"/>
                    <a:pt x="11388378" y="2747060"/>
                    <a:pt x="11675413" y="2748998"/>
                  </a:cubicBezTo>
                  <a:close/>
                  <a:moveTo>
                    <a:pt x="7155165" y="0"/>
                  </a:moveTo>
                  <a:lnTo>
                    <a:pt x="8485098" y="0"/>
                  </a:lnTo>
                  <a:cubicBezTo>
                    <a:pt x="8285910" y="156332"/>
                    <a:pt x="8078296" y="309949"/>
                    <a:pt x="7862558" y="459339"/>
                  </a:cubicBezTo>
                  <a:cubicBezTo>
                    <a:pt x="9537123" y="623329"/>
                    <a:pt x="11075072" y="951754"/>
                    <a:pt x="12100256" y="1433712"/>
                  </a:cubicBezTo>
                  <a:lnTo>
                    <a:pt x="12192300" y="1481223"/>
                  </a:lnTo>
                  <a:lnTo>
                    <a:pt x="12192300" y="2107176"/>
                  </a:lnTo>
                  <a:lnTo>
                    <a:pt x="12084910" y="2045333"/>
                  </a:lnTo>
                  <a:cubicBezTo>
                    <a:pt x="11765458" y="1871839"/>
                    <a:pt x="11330879" y="1696376"/>
                    <a:pt x="10758022" y="1532838"/>
                  </a:cubicBezTo>
                  <a:cubicBezTo>
                    <a:pt x="9737402" y="1241301"/>
                    <a:pt x="8476073" y="1042717"/>
                    <a:pt x="7099802" y="951574"/>
                  </a:cubicBezTo>
                  <a:cubicBezTo>
                    <a:pt x="6652679" y="1220175"/>
                    <a:pt x="6179981" y="1471875"/>
                    <a:pt x="5687725" y="1702147"/>
                  </a:cubicBezTo>
                  <a:cubicBezTo>
                    <a:pt x="3861924" y="2556238"/>
                    <a:pt x="2069221" y="2980568"/>
                    <a:pt x="609603" y="2980568"/>
                  </a:cubicBezTo>
                  <a:cubicBezTo>
                    <a:pt x="399281" y="2980568"/>
                    <a:pt x="195879" y="2971513"/>
                    <a:pt x="301" y="2954009"/>
                  </a:cubicBezTo>
                  <a:lnTo>
                    <a:pt x="301" y="2177782"/>
                  </a:lnTo>
                  <a:cubicBezTo>
                    <a:pt x="1341970" y="2318118"/>
                    <a:pt x="3254728" y="1981914"/>
                    <a:pt x="5360657" y="997144"/>
                  </a:cubicBezTo>
                  <a:cubicBezTo>
                    <a:pt x="5431968" y="963947"/>
                    <a:pt x="5502979" y="929844"/>
                    <a:pt x="5573387" y="895439"/>
                  </a:cubicBezTo>
                  <a:cubicBezTo>
                    <a:pt x="5497863" y="894835"/>
                    <a:pt x="5422340" y="894533"/>
                    <a:pt x="5346515" y="894533"/>
                  </a:cubicBezTo>
                  <a:cubicBezTo>
                    <a:pt x="3329348" y="894533"/>
                    <a:pt x="1434945" y="1114544"/>
                    <a:pt x="602" y="1514428"/>
                  </a:cubicBezTo>
                  <a:lnTo>
                    <a:pt x="602" y="941916"/>
                  </a:lnTo>
                  <a:cubicBezTo>
                    <a:pt x="1505955" y="544446"/>
                    <a:pt x="3454820" y="338318"/>
                    <a:pt x="5346515" y="338318"/>
                  </a:cubicBezTo>
                  <a:cubicBezTo>
                    <a:pt x="5751213" y="338318"/>
                    <a:pt x="6158618" y="347674"/>
                    <a:pt x="6563616" y="366385"/>
                  </a:cubicBezTo>
                  <a:cubicBezTo>
                    <a:pt x="6766717" y="247778"/>
                    <a:pt x="6963799" y="125550"/>
                    <a:pt x="7155165" y="0"/>
                  </a:cubicBezTo>
                  <a:close/>
                </a:path>
              </a:pathLst>
            </a:custGeom>
            <a:gradFill>
              <a:gsLst>
                <a:gs pos="40000">
                  <a:schemeClr val="accent1"/>
                </a:gs>
                <a:gs pos="67000">
                  <a:srgbClr val="6E9BF6"/>
                </a:gs>
              </a:gsLst>
              <a:lin ang="439555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E9A25F39-EAD7-12C7-C95A-E827EB6B2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30163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Title only (blue)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9737A6-6A50-A901-5D16-433944DBF3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2D33293-82E7-812A-6667-E00DFD522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1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ark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G">
            <a:extLst>
              <a:ext uri="{FF2B5EF4-FFF2-40B4-BE49-F238E27FC236}">
                <a16:creationId xmlns:a16="http://schemas.microsoft.com/office/drawing/2014/main" id="{27A7FDC6-F6B3-27D4-5EA3-743BEC7A2B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76" r="34434" b="44473"/>
          <a:stretch/>
        </p:blipFill>
        <p:spPr>
          <a:xfrm>
            <a:off x="0" y="0"/>
            <a:ext cx="12192001" cy="6168443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9A25F39-EAD7-12C7-C95A-E827EB6B27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425941"/>
            <a:ext cx="171841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Title only (dark 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254632E-AD5D-4262-BFF1-731C477D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F53AC6-EE04-4C36-B44F-46EEA20D0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5CDFFE-AAAC-E41E-0ECF-C96F200703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4585A91F-C95E-6CED-F326-F4B7CCD80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Place the title of the slide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8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C32547E-1251-11E6-B054-DB2651E2B64C}"/>
              </a:ext>
            </a:extLst>
          </p:cNvPr>
          <p:cNvGrpSpPr/>
          <p:nvPr userDrawn="1"/>
        </p:nvGrpSpPr>
        <p:grpSpPr>
          <a:xfrm>
            <a:off x="-299" y="0"/>
            <a:ext cx="12192300" cy="6855704"/>
            <a:chOff x="-299" y="0"/>
            <a:chExt cx="12192300" cy="6855704"/>
          </a:xfrm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7F9637E0-BF2A-EF47-41F4-334DA5DAB428}"/>
                </a:ext>
              </a:extLst>
            </p:cNvPr>
            <p:cNvSpPr/>
            <p:nvPr/>
          </p:nvSpPr>
          <p:spPr>
            <a:xfrm>
              <a:off x="1" y="0"/>
              <a:ext cx="12192000" cy="6855704"/>
            </a:xfrm>
            <a:custGeom>
              <a:avLst/>
              <a:gdLst>
                <a:gd name="connsiteX0" fmla="*/ 0 w 12192000"/>
                <a:gd name="connsiteY0" fmla="*/ 0 h 6855704"/>
                <a:gd name="connsiteX1" fmla="*/ 12192000 w 12192000"/>
                <a:gd name="connsiteY1" fmla="*/ 0 h 6855704"/>
                <a:gd name="connsiteX2" fmla="*/ 12192000 w 12192000"/>
                <a:gd name="connsiteY2" fmla="*/ 6566424 h 6855704"/>
                <a:gd name="connsiteX3" fmla="*/ 11747734 w 12192000"/>
                <a:gd name="connsiteY3" fmla="*/ 6671230 h 6855704"/>
                <a:gd name="connsiteX4" fmla="*/ 11072682 w 12192000"/>
                <a:gd name="connsiteY4" fmla="*/ 6818076 h 6855704"/>
                <a:gd name="connsiteX5" fmla="*/ 10884062 w 12192000"/>
                <a:gd name="connsiteY5" fmla="*/ 6855704 h 6855704"/>
                <a:gd name="connsiteX6" fmla="*/ 0 w 12192000"/>
                <a:gd name="connsiteY6" fmla="*/ 6855704 h 6855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5704">
                  <a:moveTo>
                    <a:pt x="0" y="0"/>
                  </a:moveTo>
                  <a:lnTo>
                    <a:pt x="12192000" y="0"/>
                  </a:lnTo>
                  <a:lnTo>
                    <a:pt x="12192000" y="6566424"/>
                  </a:lnTo>
                  <a:lnTo>
                    <a:pt x="11747734" y="6671230"/>
                  </a:lnTo>
                  <a:cubicBezTo>
                    <a:pt x="11524880" y="6721749"/>
                    <a:pt x="11299820" y="6770720"/>
                    <a:pt x="11072682" y="6818076"/>
                  </a:cubicBezTo>
                  <a:lnTo>
                    <a:pt x="10884062" y="6855704"/>
                  </a:lnTo>
                  <a:lnTo>
                    <a:pt x="0" y="6855704"/>
                  </a:lnTo>
                  <a:close/>
                </a:path>
              </a:pathLst>
            </a:custGeom>
            <a:gradFill>
              <a:gsLst>
                <a:gs pos="3000">
                  <a:schemeClr val="bg2"/>
                </a:gs>
                <a:gs pos="8000">
                  <a:schemeClr val="bg2"/>
                </a:gs>
                <a:gs pos="27000">
                  <a:srgbClr val="729EF6"/>
                </a:gs>
                <a:gs pos="53000">
                  <a:schemeClr val="accent1"/>
                </a:gs>
              </a:gsLst>
              <a:lin ang="15300038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295459D3-37EE-BB95-8E70-0E25EAE40D8B}"/>
                </a:ext>
              </a:extLst>
            </p:cNvPr>
            <p:cNvSpPr/>
            <p:nvPr/>
          </p:nvSpPr>
          <p:spPr>
            <a:xfrm>
              <a:off x="-299" y="2684502"/>
              <a:ext cx="12192300" cy="4171202"/>
            </a:xfrm>
            <a:custGeom>
              <a:avLst/>
              <a:gdLst>
                <a:gd name="connsiteX0" fmla="*/ 0 w 12192300"/>
                <a:gd name="connsiteY0" fmla="*/ 4149737 h 4171202"/>
                <a:gd name="connsiteX1" fmla="*/ 84690 w 12192300"/>
                <a:gd name="connsiteY1" fmla="*/ 4171202 h 4171202"/>
                <a:gd name="connsiteX2" fmla="*/ 0 w 12192300"/>
                <a:gd name="connsiteY2" fmla="*/ 4171202 h 4171202"/>
                <a:gd name="connsiteX3" fmla="*/ 12192300 w 12192300"/>
                <a:gd name="connsiteY3" fmla="*/ 3556068 h 4171202"/>
                <a:gd name="connsiteX4" fmla="*/ 12192300 w 12192300"/>
                <a:gd name="connsiteY4" fmla="*/ 4171202 h 4171202"/>
                <a:gd name="connsiteX5" fmla="*/ 10604701 w 12192300"/>
                <a:gd name="connsiteY5" fmla="*/ 4171202 h 4171202"/>
                <a:gd name="connsiteX6" fmla="*/ 10758323 w 12192300"/>
                <a:gd name="connsiteY6" fmla="*/ 4131025 h 4171202"/>
                <a:gd name="connsiteX7" fmla="*/ 12143143 w 12192300"/>
                <a:gd name="connsiteY7" fmla="*/ 3586190 h 4171202"/>
                <a:gd name="connsiteX8" fmla="*/ 11675413 w 12192300"/>
                <a:gd name="connsiteY8" fmla="*/ 2748998 h 4171202"/>
                <a:gd name="connsiteX9" fmla="*/ 11950299 w 12192300"/>
                <a:gd name="connsiteY9" fmla="*/ 2759651 h 4171202"/>
                <a:gd name="connsiteX10" fmla="*/ 12192300 w 12192300"/>
                <a:gd name="connsiteY10" fmla="*/ 2786742 h 4171202"/>
                <a:gd name="connsiteX11" fmla="*/ 12192300 w 12192300"/>
                <a:gd name="connsiteY11" fmla="*/ 3142096 h 4171202"/>
                <a:gd name="connsiteX12" fmla="*/ 12181759 w 12192300"/>
                <a:gd name="connsiteY12" fmla="*/ 3139691 h 4171202"/>
                <a:gd name="connsiteX13" fmla="*/ 11629100 w 12192300"/>
                <a:gd name="connsiteY13" fmla="*/ 3098269 h 4171202"/>
                <a:gd name="connsiteX14" fmla="*/ 10755915 w 12192300"/>
                <a:gd name="connsiteY14" fmla="*/ 3165872 h 4171202"/>
                <a:gd name="connsiteX15" fmla="*/ 7559068 w 12192300"/>
                <a:gd name="connsiteY15" fmla="*/ 4069430 h 4171202"/>
                <a:gd name="connsiteX16" fmla="*/ 7313274 w 12192300"/>
                <a:gd name="connsiteY16" fmla="*/ 4171202 h 4171202"/>
                <a:gd name="connsiteX17" fmla="*/ 6440270 w 12192300"/>
                <a:gd name="connsiteY17" fmla="*/ 4171202 h 4171202"/>
                <a:gd name="connsiteX18" fmla="*/ 6844918 w 12192300"/>
                <a:gd name="connsiteY18" fmla="*/ 3989269 h 4171202"/>
                <a:gd name="connsiteX19" fmla="*/ 10707172 w 12192300"/>
                <a:gd name="connsiteY19" fmla="*/ 2822123 h 4171202"/>
                <a:gd name="connsiteX20" fmla="*/ 11675413 w 12192300"/>
                <a:gd name="connsiteY20" fmla="*/ 2748998 h 4171202"/>
                <a:gd name="connsiteX21" fmla="*/ 7155165 w 12192300"/>
                <a:gd name="connsiteY21" fmla="*/ 0 h 4171202"/>
                <a:gd name="connsiteX22" fmla="*/ 8485098 w 12192300"/>
                <a:gd name="connsiteY22" fmla="*/ 0 h 4171202"/>
                <a:gd name="connsiteX23" fmla="*/ 7862558 w 12192300"/>
                <a:gd name="connsiteY23" fmla="*/ 459339 h 4171202"/>
                <a:gd name="connsiteX24" fmla="*/ 12100256 w 12192300"/>
                <a:gd name="connsiteY24" fmla="*/ 1433712 h 4171202"/>
                <a:gd name="connsiteX25" fmla="*/ 12192300 w 12192300"/>
                <a:gd name="connsiteY25" fmla="*/ 1481223 h 4171202"/>
                <a:gd name="connsiteX26" fmla="*/ 12192300 w 12192300"/>
                <a:gd name="connsiteY26" fmla="*/ 2107176 h 4171202"/>
                <a:gd name="connsiteX27" fmla="*/ 12084910 w 12192300"/>
                <a:gd name="connsiteY27" fmla="*/ 2045333 h 4171202"/>
                <a:gd name="connsiteX28" fmla="*/ 10758022 w 12192300"/>
                <a:gd name="connsiteY28" fmla="*/ 1532838 h 4171202"/>
                <a:gd name="connsiteX29" fmla="*/ 7099802 w 12192300"/>
                <a:gd name="connsiteY29" fmla="*/ 951574 h 4171202"/>
                <a:gd name="connsiteX30" fmla="*/ 5687725 w 12192300"/>
                <a:gd name="connsiteY30" fmla="*/ 1702147 h 4171202"/>
                <a:gd name="connsiteX31" fmla="*/ 609603 w 12192300"/>
                <a:gd name="connsiteY31" fmla="*/ 2980568 h 4171202"/>
                <a:gd name="connsiteX32" fmla="*/ 301 w 12192300"/>
                <a:gd name="connsiteY32" fmla="*/ 2954009 h 4171202"/>
                <a:gd name="connsiteX33" fmla="*/ 301 w 12192300"/>
                <a:gd name="connsiteY33" fmla="*/ 2177782 h 4171202"/>
                <a:gd name="connsiteX34" fmla="*/ 5360657 w 12192300"/>
                <a:gd name="connsiteY34" fmla="*/ 997144 h 4171202"/>
                <a:gd name="connsiteX35" fmla="*/ 5573387 w 12192300"/>
                <a:gd name="connsiteY35" fmla="*/ 895439 h 4171202"/>
                <a:gd name="connsiteX36" fmla="*/ 5346515 w 12192300"/>
                <a:gd name="connsiteY36" fmla="*/ 894533 h 4171202"/>
                <a:gd name="connsiteX37" fmla="*/ 602 w 12192300"/>
                <a:gd name="connsiteY37" fmla="*/ 1514428 h 4171202"/>
                <a:gd name="connsiteX38" fmla="*/ 602 w 12192300"/>
                <a:gd name="connsiteY38" fmla="*/ 941916 h 4171202"/>
                <a:gd name="connsiteX39" fmla="*/ 5346515 w 12192300"/>
                <a:gd name="connsiteY39" fmla="*/ 338318 h 4171202"/>
                <a:gd name="connsiteX40" fmla="*/ 6563616 w 12192300"/>
                <a:gd name="connsiteY40" fmla="*/ 366385 h 4171202"/>
                <a:gd name="connsiteX41" fmla="*/ 7155165 w 12192300"/>
                <a:gd name="connsiteY41" fmla="*/ 0 h 4171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2192300" h="4171202">
                  <a:moveTo>
                    <a:pt x="0" y="4149737"/>
                  </a:moveTo>
                  <a:lnTo>
                    <a:pt x="84690" y="4171202"/>
                  </a:lnTo>
                  <a:lnTo>
                    <a:pt x="0" y="4171202"/>
                  </a:lnTo>
                  <a:close/>
                  <a:moveTo>
                    <a:pt x="12192300" y="3556068"/>
                  </a:moveTo>
                  <a:lnTo>
                    <a:pt x="12192300" y="4171202"/>
                  </a:lnTo>
                  <a:lnTo>
                    <a:pt x="10604701" y="4171202"/>
                  </a:lnTo>
                  <a:lnTo>
                    <a:pt x="10758323" y="4131025"/>
                  </a:lnTo>
                  <a:cubicBezTo>
                    <a:pt x="11366873" y="3957302"/>
                    <a:pt x="11819101" y="3770140"/>
                    <a:pt x="12143143" y="3586190"/>
                  </a:cubicBezTo>
                  <a:close/>
                  <a:moveTo>
                    <a:pt x="11675413" y="2748998"/>
                  </a:moveTo>
                  <a:cubicBezTo>
                    <a:pt x="11771091" y="2749644"/>
                    <a:pt x="11862740" y="2753200"/>
                    <a:pt x="11950299" y="2759651"/>
                  </a:cubicBezTo>
                  <a:lnTo>
                    <a:pt x="12192300" y="2786742"/>
                  </a:lnTo>
                  <a:lnTo>
                    <a:pt x="12192300" y="3142096"/>
                  </a:lnTo>
                  <a:lnTo>
                    <a:pt x="12181759" y="3139691"/>
                  </a:lnTo>
                  <a:cubicBezTo>
                    <a:pt x="12020031" y="3112227"/>
                    <a:pt x="11834908" y="3098269"/>
                    <a:pt x="11629100" y="3098269"/>
                  </a:cubicBezTo>
                  <a:cubicBezTo>
                    <a:pt x="11369130" y="3098269"/>
                    <a:pt x="11076363" y="3120300"/>
                    <a:pt x="10755915" y="3165872"/>
                  </a:cubicBezTo>
                  <a:cubicBezTo>
                    <a:pt x="9816010" y="3299418"/>
                    <a:pt x="8710239" y="3613421"/>
                    <a:pt x="7559068" y="4069430"/>
                  </a:cubicBezTo>
                  <a:lnTo>
                    <a:pt x="7313274" y="4171202"/>
                  </a:lnTo>
                  <a:lnTo>
                    <a:pt x="6440270" y="4171202"/>
                  </a:lnTo>
                  <a:lnTo>
                    <a:pt x="6844918" y="3989269"/>
                  </a:lnTo>
                  <a:cubicBezTo>
                    <a:pt x="8228995" y="3391896"/>
                    <a:pt x="9581654" y="2981888"/>
                    <a:pt x="10707172" y="2822123"/>
                  </a:cubicBezTo>
                  <a:cubicBezTo>
                    <a:pt x="11065081" y="2771308"/>
                    <a:pt x="11388378" y="2747060"/>
                    <a:pt x="11675413" y="2748998"/>
                  </a:cubicBezTo>
                  <a:close/>
                  <a:moveTo>
                    <a:pt x="7155165" y="0"/>
                  </a:moveTo>
                  <a:lnTo>
                    <a:pt x="8485098" y="0"/>
                  </a:lnTo>
                  <a:cubicBezTo>
                    <a:pt x="8285910" y="156332"/>
                    <a:pt x="8078296" y="309949"/>
                    <a:pt x="7862558" y="459339"/>
                  </a:cubicBezTo>
                  <a:cubicBezTo>
                    <a:pt x="9537123" y="623329"/>
                    <a:pt x="11075072" y="951754"/>
                    <a:pt x="12100256" y="1433712"/>
                  </a:cubicBezTo>
                  <a:lnTo>
                    <a:pt x="12192300" y="1481223"/>
                  </a:lnTo>
                  <a:lnTo>
                    <a:pt x="12192300" y="2107176"/>
                  </a:lnTo>
                  <a:lnTo>
                    <a:pt x="12084910" y="2045333"/>
                  </a:lnTo>
                  <a:cubicBezTo>
                    <a:pt x="11765458" y="1871839"/>
                    <a:pt x="11330879" y="1696376"/>
                    <a:pt x="10758022" y="1532838"/>
                  </a:cubicBezTo>
                  <a:cubicBezTo>
                    <a:pt x="9737402" y="1241301"/>
                    <a:pt x="8476073" y="1042717"/>
                    <a:pt x="7099802" y="951574"/>
                  </a:cubicBezTo>
                  <a:cubicBezTo>
                    <a:pt x="6652679" y="1220175"/>
                    <a:pt x="6179981" y="1471875"/>
                    <a:pt x="5687725" y="1702147"/>
                  </a:cubicBezTo>
                  <a:cubicBezTo>
                    <a:pt x="3861924" y="2556238"/>
                    <a:pt x="2069221" y="2980568"/>
                    <a:pt x="609603" y="2980568"/>
                  </a:cubicBezTo>
                  <a:cubicBezTo>
                    <a:pt x="399281" y="2980568"/>
                    <a:pt x="195879" y="2971513"/>
                    <a:pt x="301" y="2954009"/>
                  </a:cubicBezTo>
                  <a:lnTo>
                    <a:pt x="301" y="2177782"/>
                  </a:lnTo>
                  <a:cubicBezTo>
                    <a:pt x="1341970" y="2318118"/>
                    <a:pt x="3254728" y="1981914"/>
                    <a:pt x="5360657" y="997144"/>
                  </a:cubicBezTo>
                  <a:cubicBezTo>
                    <a:pt x="5431968" y="963947"/>
                    <a:pt x="5502979" y="929844"/>
                    <a:pt x="5573387" y="895439"/>
                  </a:cubicBezTo>
                  <a:cubicBezTo>
                    <a:pt x="5497863" y="894835"/>
                    <a:pt x="5422340" y="894533"/>
                    <a:pt x="5346515" y="894533"/>
                  </a:cubicBezTo>
                  <a:cubicBezTo>
                    <a:pt x="3329348" y="894533"/>
                    <a:pt x="1434945" y="1114544"/>
                    <a:pt x="602" y="1514428"/>
                  </a:cubicBezTo>
                  <a:lnTo>
                    <a:pt x="602" y="941916"/>
                  </a:lnTo>
                  <a:cubicBezTo>
                    <a:pt x="1505955" y="544446"/>
                    <a:pt x="3454820" y="338318"/>
                    <a:pt x="5346515" y="338318"/>
                  </a:cubicBezTo>
                  <a:cubicBezTo>
                    <a:pt x="5751213" y="338318"/>
                    <a:pt x="6158618" y="347674"/>
                    <a:pt x="6563616" y="366385"/>
                  </a:cubicBezTo>
                  <a:cubicBezTo>
                    <a:pt x="6766717" y="247778"/>
                    <a:pt x="6963799" y="125550"/>
                    <a:pt x="7155165" y="0"/>
                  </a:cubicBezTo>
                  <a:close/>
                </a:path>
              </a:pathLst>
            </a:custGeom>
            <a:gradFill>
              <a:gsLst>
                <a:gs pos="40000">
                  <a:schemeClr val="accent1"/>
                </a:gs>
                <a:gs pos="67000">
                  <a:srgbClr val="6E9BF6"/>
                </a:gs>
              </a:gsLst>
              <a:lin ang="4395556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DDE1FE60-35FF-E018-DB8B-B0F202F388BB}"/>
              </a:ext>
            </a:extLst>
          </p:cNvPr>
          <p:cNvSpPr/>
          <p:nvPr userDrawn="1"/>
        </p:nvSpPr>
        <p:spPr>
          <a:xfrm>
            <a:off x="3686479" y="-2296"/>
            <a:ext cx="8500316" cy="4280764"/>
          </a:xfrm>
          <a:custGeom>
            <a:avLst/>
            <a:gdLst>
              <a:gd name="connsiteX0" fmla="*/ 8230582 w 8500316"/>
              <a:gd name="connsiteY0" fmla="*/ 736446 h 4280764"/>
              <a:gd name="connsiteX1" fmla="*/ 3715450 w 8500316"/>
              <a:gd name="connsiteY1" fmla="*/ 1698212 h 4280764"/>
              <a:gd name="connsiteX2" fmla="*/ 3475009 w 8500316"/>
              <a:gd name="connsiteY2" fmla="*/ 1696279 h 4280764"/>
              <a:gd name="connsiteX3" fmla="*/ 2034598 w 8500316"/>
              <a:gd name="connsiteY3" fmla="*/ 2702059 h 4280764"/>
              <a:gd name="connsiteX4" fmla="*/ 1384948 w 8500316"/>
              <a:gd name="connsiteY4" fmla="*/ 3815197 h 4280764"/>
              <a:gd name="connsiteX5" fmla="*/ 2655401 w 8500316"/>
              <a:gd name="connsiteY5" fmla="*/ 4033036 h 4280764"/>
              <a:gd name="connsiteX6" fmla="*/ 5249836 w 8500316"/>
              <a:gd name="connsiteY6" fmla="*/ 3199001 h 4280764"/>
              <a:gd name="connsiteX7" fmla="*/ 7556398 w 8500316"/>
              <a:gd name="connsiteY7" fmla="*/ 1747728 h 4280764"/>
              <a:gd name="connsiteX8" fmla="*/ 7556100 w 8500316"/>
              <a:gd name="connsiteY8" fmla="*/ 1747876 h 4280764"/>
              <a:gd name="connsiteX9" fmla="*/ 8230582 w 8500316"/>
              <a:gd name="connsiteY9" fmla="*/ 736446 h 4280764"/>
              <a:gd name="connsiteX10" fmla="*/ 7455434 w 8500316"/>
              <a:gd name="connsiteY10" fmla="*/ 376453 h 4280764"/>
              <a:gd name="connsiteX11" fmla="*/ 6935744 w 8500316"/>
              <a:gd name="connsiteY11" fmla="*/ 416601 h 4280764"/>
              <a:gd name="connsiteX12" fmla="*/ 4341457 w 8500316"/>
              <a:gd name="connsiteY12" fmla="*/ 1250637 h 4280764"/>
              <a:gd name="connsiteX13" fmla="*/ 4341457 w 8500316"/>
              <a:gd name="connsiteY13" fmla="*/ 1250488 h 4280764"/>
              <a:gd name="connsiteX14" fmla="*/ 4106221 w 8500316"/>
              <a:gd name="connsiteY14" fmla="*/ 1363200 h 4280764"/>
              <a:gd name="connsiteX15" fmla="*/ 6937082 w 8500316"/>
              <a:gd name="connsiteY15" fmla="*/ 989230 h 4280764"/>
              <a:gd name="connsiteX16" fmla="*/ 8029695 w 8500316"/>
              <a:gd name="connsiteY16" fmla="*/ 473700 h 4280764"/>
              <a:gd name="connsiteX17" fmla="*/ 7455434 w 8500316"/>
              <a:gd name="connsiteY17" fmla="*/ 376453 h 4280764"/>
              <a:gd name="connsiteX18" fmla="*/ 8061556 w 8500316"/>
              <a:gd name="connsiteY18" fmla="*/ 0 h 4280764"/>
              <a:gd name="connsiteX19" fmla="*/ 8451748 w 8500316"/>
              <a:gd name="connsiteY19" fmla="*/ 0 h 4280764"/>
              <a:gd name="connsiteX20" fmla="*/ 8482870 w 8500316"/>
              <a:gd name="connsiteY20" fmla="*/ 80167 h 4280764"/>
              <a:gd name="connsiteX21" fmla="*/ 8500316 w 8500316"/>
              <a:gd name="connsiteY21" fmla="*/ 218241 h 4280764"/>
              <a:gd name="connsiteX22" fmla="*/ 8394593 w 8500316"/>
              <a:gd name="connsiteY22" fmla="*/ 550576 h 4280764"/>
              <a:gd name="connsiteX23" fmla="*/ 7694387 w 8500316"/>
              <a:gd name="connsiteY23" fmla="*/ 1901182 h 4280764"/>
              <a:gd name="connsiteX24" fmla="*/ 5337121 w 8500316"/>
              <a:gd name="connsiteY24" fmla="*/ 3386060 h 4280764"/>
              <a:gd name="connsiteX25" fmla="*/ 2684396 w 8500316"/>
              <a:gd name="connsiteY25" fmla="*/ 4237345 h 4280764"/>
              <a:gd name="connsiteX26" fmla="*/ 2127086 w 8500316"/>
              <a:gd name="connsiteY26" fmla="*/ 4280764 h 4280764"/>
              <a:gd name="connsiteX27" fmla="*/ 1198038 w 8500316"/>
              <a:gd name="connsiteY27" fmla="*/ 3902333 h 4280764"/>
              <a:gd name="connsiteX28" fmla="*/ 1896757 w 8500316"/>
              <a:gd name="connsiteY28" fmla="*/ 2548455 h 4280764"/>
              <a:gd name="connsiteX29" fmla="*/ 3085725 w 8500316"/>
              <a:gd name="connsiteY29" fmla="*/ 1685424 h 4280764"/>
              <a:gd name="connsiteX30" fmla="*/ 0 w 8500316"/>
              <a:gd name="connsiteY30" fmla="*/ 1174207 h 4280764"/>
              <a:gd name="connsiteX31" fmla="*/ 0 w 8500316"/>
              <a:gd name="connsiteY31" fmla="*/ 822393 h 4280764"/>
              <a:gd name="connsiteX32" fmla="*/ 494263 w 8500316"/>
              <a:gd name="connsiteY32" fmla="*/ 989378 h 4280764"/>
              <a:gd name="connsiteX33" fmla="*/ 3644373 w 8500316"/>
              <a:gd name="connsiteY33" fmla="*/ 1367958 h 4280764"/>
              <a:gd name="connsiteX34" fmla="*/ 4254024 w 8500316"/>
              <a:gd name="connsiteY34" fmla="*/ 1063726 h 4280764"/>
              <a:gd name="connsiteX35" fmla="*/ 6906748 w 8500316"/>
              <a:gd name="connsiteY35" fmla="*/ 212442 h 4280764"/>
              <a:gd name="connsiteX36" fmla="*/ 8152815 w 8500316"/>
              <a:gd name="connsiteY36" fmla="*/ 303295 h 4280764"/>
              <a:gd name="connsiteX37" fmla="*/ 8170212 w 8500316"/>
              <a:gd name="connsiteY37" fmla="*/ 218538 h 4280764"/>
              <a:gd name="connsiteX38" fmla="*/ 8105402 w 8500316"/>
              <a:gd name="connsiteY38" fmla="*/ 48764 h 4280764"/>
              <a:gd name="connsiteX39" fmla="*/ 149 w 8500316"/>
              <a:gd name="connsiteY39" fmla="*/ 0 h 4280764"/>
              <a:gd name="connsiteX40" fmla="*/ 2747192 w 8500316"/>
              <a:gd name="connsiteY40" fmla="*/ 0 h 4280764"/>
              <a:gd name="connsiteX41" fmla="*/ 2714362 w 8500316"/>
              <a:gd name="connsiteY41" fmla="*/ 10804 h 4280764"/>
              <a:gd name="connsiteX42" fmla="*/ 896633 w 8500316"/>
              <a:gd name="connsiteY42" fmla="*/ 306715 h 4280764"/>
              <a:gd name="connsiteX43" fmla="*/ 149 w 8500316"/>
              <a:gd name="connsiteY43" fmla="*/ 197275 h 428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00316" h="4280764">
                <a:moveTo>
                  <a:pt x="8230582" y="736446"/>
                </a:moveTo>
                <a:cubicBezTo>
                  <a:pt x="7530079" y="1364538"/>
                  <a:pt x="5575925" y="1698212"/>
                  <a:pt x="3715450" y="1698212"/>
                </a:cubicBezTo>
                <a:cubicBezTo>
                  <a:pt x="3635451" y="1698212"/>
                  <a:pt x="3555305" y="1697468"/>
                  <a:pt x="3475009" y="1696279"/>
                </a:cubicBezTo>
                <a:cubicBezTo>
                  <a:pt x="2908183" y="2017462"/>
                  <a:pt x="2412433" y="2362437"/>
                  <a:pt x="2034598" y="2702059"/>
                </a:cubicBezTo>
                <a:cubicBezTo>
                  <a:pt x="1518923" y="3165544"/>
                  <a:pt x="1275954" y="3581595"/>
                  <a:pt x="1384948" y="3815197"/>
                </a:cubicBezTo>
                <a:cubicBezTo>
                  <a:pt x="1493942" y="4048798"/>
                  <a:pt x="1968874" y="4130284"/>
                  <a:pt x="2655401" y="4033036"/>
                </a:cubicBezTo>
                <a:cubicBezTo>
                  <a:pt x="3401554" y="3927462"/>
                  <a:pt x="4322870" y="3631260"/>
                  <a:pt x="5249836" y="3199001"/>
                </a:cubicBezTo>
                <a:cubicBezTo>
                  <a:pt x="6176952" y="2766890"/>
                  <a:pt x="6995965" y="2251361"/>
                  <a:pt x="7556398" y="1747728"/>
                </a:cubicBezTo>
                <a:lnTo>
                  <a:pt x="7556100" y="1747876"/>
                </a:lnTo>
                <a:cubicBezTo>
                  <a:pt x="8003822" y="1345505"/>
                  <a:pt x="8245750" y="978970"/>
                  <a:pt x="8230582" y="736446"/>
                </a:cubicBezTo>
                <a:close/>
                <a:moveTo>
                  <a:pt x="7455434" y="376453"/>
                </a:moveTo>
                <a:cubicBezTo>
                  <a:pt x="7300791" y="376453"/>
                  <a:pt x="7126520" y="389687"/>
                  <a:pt x="6935744" y="416601"/>
                </a:cubicBezTo>
                <a:cubicBezTo>
                  <a:pt x="6189740" y="522175"/>
                  <a:pt x="5268423" y="818378"/>
                  <a:pt x="4341457" y="1250637"/>
                </a:cubicBezTo>
                <a:lnTo>
                  <a:pt x="4341457" y="1250488"/>
                </a:lnTo>
                <a:cubicBezTo>
                  <a:pt x="4262202" y="1287514"/>
                  <a:pt x="4183839" y="1325134"/>
                  <a:pt x="4106221" y="1363200"/>
                </a:cubicBezTo>
                <a:cubicBezTo>
                  <a:pt x="5177571" y="1337773"/>
                  <a:pt x="6171153" y="1207218"/>
                  <a:pt x="6937082" y="989230"/>
                </a:cubicBezTo>
                <a:cubicBezTo>
                  <a:pt x="7516547" y="824326"/>
                  <a:pt x="7857952" y="639050"/>
                  <a:pt x="8029695" y="473700"/>
                </a:cubicBezTo>
                <a:cubicBezTo>
                  <a:pt x="7896167" y="409612"/>
                  <a:pt x="7700483" y="376453"/>
                  <a:pt x="7455434" y="376453"/>
                </a:cubicBezTo>
                <a:close/>
                <a:moveTo>
                  <a:pt x="8061556" y="0"/>
                </a:moveTo>
                <a:lnTo>
                  <a:pt x="8451748" y="0"/>
                </a:lnTo>
                <a:lnTo>
                  <a:pt x="8482870" y="80167"/>
                </a:lnTo>
                <a:cubicBezTo>
                  <a:pt x="8494398" y="125123"/>
                  <a:pt x="8500316" y="171151"/>
                  <a:pt x="8500316" y="218241"/>
                </a:cubicBezTo>
                <a:cubicBezTo>
                  <a:pt x="8500316" y="335711"/>
                  <a:pt x="8463439" y="446489"/>
                  <a:pt x="8394593" y="550576"/>
                </a:cubicBezTo>
                <a:cubicBezTo>
                  <a:pt x="8547452" y="884994"/>
                  <a:pt x="8305525" y="1351899"/>
                  <a:pt x="7694387" y="1901182"/>
                </a:cubicBezTo>
                <a:cubicBezTo>
                  <a:pt x="7119234" y="2418049"/>
                  <a:pt x="6282079" y="2945474"/>
                  <a:pt x="5337121" y="3386060"/>
                </a:cubicBezTo>
                <a:cubicBezTo>
                  <a:pt x="4392162" y="3826647"/>
                  <a:pt x="3450028" y="4128945"/>
                  <a:pt x="2684396" y="4237345"/>
                </a:cubicBezTo>
                <a:cubicBezTo>
                  <a:pt x="2479345" y="4266340"/>
                  <a:pt x="2293179" y="4280764"/>
                  <a:pt x="2127086" y="4280764"/>
                </a:cubicBezTo>
                <a:cubicBezTo>
                  <a:pt x="1632228" y="4280764"/>
                  <a:pt x="1314913" y="4152885"/>
                  <a:pt x="1198038" y="3902333"/>
                </a:cubicBezTo>
                <a:cubicBezTo>
                  <a:pt x="1041908" y="3567767"/>
                  <a:pt x="1283538" y="3099523"/>
                  <a:pt x="1896757" y="2548455"/>
                </a:cubicBezTo>
                <a:cubicBezTo>
                  <a:pt x="2219575" y="2258350"/>
                  <a:pt x="2625067" y="1964973"/>
                  <a:pt x="3085725" y="1685424"/>
                </a:cubicBezTo>
                <a:cubicBezTo>
                  <a:pt x="1926942" y="1639031"/>
                  <a:pt x="790613" y="1465503"/>
                  <a:pt x="0" y="1174207"/>
                </a:cubicBezTo>
                <a:lnTo>
                  <a:pt x="0" y="822393"/>
                </a:lnTo>
                <a:cubicBezTo>
                  <a:pt x="140963" y="879343"/>
                  <a:pt x="304677" y="935401"/>
                  <a:pt x="494263" y="989378"/>
                </a:cubicBezTo>
                <a:cubicBezTo>
                  <a:pt x="1335730" y="1228927"/>
                  <a:pt x="2451986" y="1362754"/>
                  <a:pt x="3644373" y="1367958"/>
                </a:cubicBezTo>
                <a:cubicBezTo>
                  <a:pt x="3841246" y="1262979"/>
                  <a:pt x="4044958" y="1161271"/>
                  <a:pt x="4254024" y="1063726"/>
                </a:cubicBezTo>
                <a:cubicBezTo>
                  <a:pt x="5198983" y="623140"/>
                  <a:pt x="6141116" y="320841"/>
                  <a:pt x="6906748" y="212442"/>
                </a:cubicBezTo>
                <a:cubicBezTo>
                  <a:pt x="7474764" y="131997"/>
                  <a:pt x="7896316" y="163818"/>
                  <a:pt x="8152815" y="303295"/>
                </a:cubicBezTo>
                <a:cubicBezTo>
                  <a:pt x="8164562" y="273556"/>
                  <a:pt x="8170212" y="245155"/>
                  <a:pt x="8170212" y="218538"/>
                </a:cubicBezTo>
                <a:cubicBezTo>
                  <a:pt x="8170212" y="167758"/>
                  <a:pt x="8149971" y="110352"/>
                  <a:pt x="8105402" y="48764"/>
                </a:cubicBezTo>
                <a:close/>
                <a:moveTo>
                  <a:pt x="149" y="0"/>
                </a:moveTo>
                <a:lnTo>
                  <a:pt x="2747192" y="0"/>
                </a:lnTo>
                <a:lnTo>
                  <a:pt x="2714362" y="10804"/>
                </a:lnTo>
                <a:cubicBezTo>
                  <a:pt x="2060092" y="208320"/>
                  <a:pt x="1439650" y="306715"/>
                  <a:pt x="896633" y="306715"/>
                </a:cubicBezTo>
                <a:cubicBezTo>
                  <a:pt x="565786" y="306715"/>
                  <a:pt x="263785" y="270136"/>
                  <a:pt x="149" y="197275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4395433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97888C-9FC5-795E-FE35-E500517B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425941"/>
            <a:ext cx="155972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600" b="0" cap="none" baseline="0" noProof="0">
                <a:solidFill>
                  <a:schemeClr val="tx2"/>
                </a:solidFill>
                <a:latin typeface="+mj-lt"/>
              </a:rPr>
              <a:t>Closing slide (blue)</a:t>
            </a:r>
            <a:endParaRPr lang="en-GB" sz="1600" b="0" cap="none" baseline="0" noProof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Tijdelijke aanduiding voor voettekst 17">
            <a:extLst>
              <a:ext uri="{FF2B5EF4-FFF2-40B4-BE49-F238E27FC236}">
                <a16:creationId xmlns:a16="http://schemas.microsoft.com/office/drawing/2014/main" id="{3A539894-D7D7-57B8-5DC9-54CA5383C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000" y="6898647"/>
            <a:ext cx="5376001" cy="74285"/>
          </a:xfrm>
        </p:spPr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19" name="Tijdelijke aanduiding voor dianummer 18">
            <a:extLst>
              <a:ext uri="{FF2B5EF4-FFF2-40B4-BE49-F238E27FC236}">
                <a16:creationId xmlns:a16="http://schemas.microsoft.com/office/drawing/2014/main" id="{F327F70B-4D0F-4911-36C3-490B4DEF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98647"/>
            <a:ext cx="270000" cy="74285"/>
          </a:xfrm>
        </p:spPr>
        <p:txBody>
          <a:bodyPr/>
          <a:lstStyle>
            <a:lvl1pPr algn="l">
              <a:defRPr/>
            </a:lvl1pPr>
          </a:lstStyle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06C6810-C94F-4D8B-1BF9-0A0A8F56C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999" y="1090613"/>
            <a:ext cx="8314819" cy="1748121"/>
          </a:xfrm>
        </p:spPr>
        <p:txBody>
          <a:bodyPr anchor="t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a closing text here</a:t>
            </a:r>
            <a:endParaRPr lang="en-GB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1A00DC1-5992-0709-F1C1-EA7AAD5434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9863" y="5049247"/>
            <a:ext cx="2880000" cy="274404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name + surname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7D9FBC7-6EF0-B242-EC09-A5FDED3D9EA3}"/>
              </a:ext>
            </a:extLst>
          </p:cNvPr>
          <p:cNvSpPr txBox="1"/>
          <p:nvPr userDrawn="1"/>
        </p:nvSpPr>
        <p:spPr>
          <a:xfrm>
            <a:off x="719999" y="4501614"/>
            <a:ext cx="3879297" cy="3821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10" name="Tijdelijke aanduiding voor tekst 11">
            <a:extLst>
              <a:ext uri="{FF2B5EF4-FFF2-40B4-BE49-F238E27FC236}">
                <a16:creationId xmlns:a16="http://schemas.microsoft.com/office/drawing/2014/main" id="{C7E911A3-93AB-5609-C45A-7C54FC9AC1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863" y="5358528"/>
            <a:ext cx="2880000" cy="274404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email address</a:t>
            </a:r>
          </a:p>
        </p:txBody>
      </p:sp>
      <p:sp>
        <p:nvSpPr>
          <p:cNvPr id="11" name="Tijdelijke aanduiding voor tekst 11">
            <a:extLst>
              <a:ext uri="{FF2B5EF4-FFF2-40B4-BE49-F238E27FC236}">
                <a16:creationId xmlns:a16="http://schemas.microsoft.com/office/drawing/2014/main" id="{FB64EFC6-970F-2CA1-7107-4FF483409E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93949" y="5043043"/>
            <a:ext cx="2880000" cy="274404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phone number</a:t>
            </a:r>
          </a:p>
        </p:txBody>
      </p:sp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1AC02414-07C6-54F2-F6D8-9C8A638922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3949" y="5352323"/>
            <a:ext cx="2880000" cy="274404"/>
          </a:xfrm>
        </p:spPr>
        <p:txBody>
          <a:bodyPr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Place website URL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D7F3395-F7BE-70B1-4BEA-BAC1B405E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6694" y="5397299"/>
            <a:ext cx="195030" cy="19503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F46BE74-509F-FD16-2EF5-05F7776C2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347" y="5396954"/>
            <a:ext cx="197552" cy="19755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4E47E88-4672-C61B-390E-28FB3758E7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75433" y="5084876"/>
            <a:ext cx="197552" cy="19755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5772125-81D9-2443-EE3C-D6C37BDDC6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608" y="5088813"/>
            <a:ext cx="195030" cy="1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84B8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50" dirty="0"/>
              <a:t>‹nr.›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5729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gelijking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9051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6441E1D-F5A3-3E29-720B-BDB1CD385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2491" y="774700"/>
            <a:ext cx="4771942" cy="50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28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92A9-44DC-4141-8842-866F0D312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9978"/>
            <a:ext cx="9144000" cy="1179844"/>
          </a:xfrm>
          <a:noFill/>
        </p:spPr>
        <p:txBody>
          <a:bodyPr anchor="t" anchorCtr="0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1B1A7-433E-F943-A41B-6DB81ACAF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1157"/>
            <a:ext cx="9144000" cy="95664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03EE7E-7B8D-712D-F5CE-7801423A3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82" y="334269"/>
            <a:ext cx="1965599" cy="206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C92A9-44DC-4141-8842-866F0D312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43200"/>
            <a:ext cx="9144000" cy="1196622"/>
          </a:xfrm>
          <a:noFill/>
        </p:spPr>
        <p:txBody>
          <a:bodyPr anchor="t" anchorCtr="0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75734F-F18C-BF1A-0D75-36303B28ED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4682" y="334268"/>
            <a:ext cx="1979768" cy="206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36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FE8B0-A562-2A4C-8FBA-09915595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4" y="564444"/>
            <a:ext cx="9953625" cy="1126244"/>
          </a:xfrm>
        </p:spPr>
        <p:txBody>
          <a:bodyPr lIns="360000" rIns="90000" anchor="t" anchorCtr="0">
            <a:normAutofit/>
          </a:bodyPr>
          <a:lstStyle>
            <a:lvl1pPr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2A75BC-5C22-9847-9553-1444D6094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74" y="1825625"/>
            <a:ext cx="9953625" cy="4351338"/>
          </a:xfrm>
        </p:spPr>
        <p:txBody>
          <a:bodyPr lIns="36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07F1502-30A0-58C3-4FFB-2D0DE3DD0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156" y="334269"/>
            <a:ext cx="885202" cy="9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32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DC300D5-DFDB-F885-A9F8-7466AE7AA9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1863" y="5730517"/>
            <a:ext cx="885202" cy="9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103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03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414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A65A2-DF7F-AA44-9184-0E5592340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BB1F0E8-27E5-444A-A075-51991A18C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E34A206-8526-5946-A429-5874A65E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C967E84-8866-E54B-98C5-4698FE346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68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A47CC93-72B1-BF44-9CD5-D7ED8A587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1E3DF67-1776-9943-8338-B2D0D359A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2626F61-E1D6-8D4F-9AB3-50F86916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706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6C4315-DF0B-EE44-80F3-D2EAB08E8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803C45-15D7-FF4C-9EDC-6319DE9C0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25C873-13A0-0C45-9A74-7FD566408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C6581E-A81E-BE49-84D9-E2E5300E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ABD8376-54D4-CF4B-B419-DFD5034E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3D144A-A96B-E34C-95FA-AFBB9C13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9605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71094-2E8F-0641-B621-35E8D629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F98B4F8-C37A-1E4F-AEBB-D535AC7AE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FB94FF-FD3C-5E45-81EE-0FB307F03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2A6F4B-0D3A-7540-B57A-5DD1B884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50E19C-A3B9-1148-A228-BEBB0B88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3C9C86F-BBEF-9941-BE75-1676637FE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44723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62CC0-2FEE-8448-AF27-4CB86B86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BC3D99-6C69-4249-ABFC-4E404C364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6965E4-5CD2-A441-A17E-14DA9D8BE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DF35E7-B273-234A-A1B7-735CB8EE9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336593-AF28-1A4D-97D9-CD56F031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7555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AE11288-76D7-4549-8C21-7AD82677F3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179E63-D6E8-E94A-8D4E-CA427ECD2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6CB616-CB50-0B42-98F1-CD65E9BA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61594C-1A42-B246-8E40-60CADC7A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4791B3-EBEC-A24F-AFCB-1041F407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3609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5697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/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80BE016-EF83-48AB-8D55-8D679085E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31" b="51403"/>
          <a:stretch/>
        </p:blipFill>
        <p:spPr>
          <a:xfrm>
            <a:off x="9841831" y="0"/>
            <a:ext cx="2350167" cy="33327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Voeg hier een titel in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Tussenkop</a:t>
            </a:r>
          </a:p>
          <a:p>
            <a:pPr lvl="5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6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#3</a:t>
            </a:r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8C69-B1D5-4086-A685-BED8113E9FEF}" type="datetime3">
              <a:rPr lang="nl-NL" noProof="0" smtClean="0"/>
              <a:t>23/9/25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Invoegen &gt; Koptekst en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A253B553-DB99-4F0C-8253-8B4A3DFB2405}"/>
              </a:ext>
            </a:extLst>
          </p:cNvPr>
          <p:cNvSpPr/>
          <p:nvPr userDrawn="1"/>
        </p:nvSpPr>
        <p:spPr>
          <a:xfrm>
            <a:off x="4393174" y="-491319"/>
            <a:ext cx="3405652" cy="30025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2800" cap="all" baseline="0" noProof="0" dirty="0">
                <a:solidFill>
                  <a:schemeClr val="accent1"/>
                </a:solidFill>
                <a:latin typeface="+mj-lt"/>
              </a:rPr>
              <a:t>TEKST / ZONDER LOGO</a:t>
            </a:r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7B866186-B8D8-4C6D-A558-4E387E1537B0}"/>
              </a:ext>
            </a:extLst>
          </p:cNvPr>
          <p:cNvGrpSpPr/>
          <p:nvPr userDrawn="1"/>
        </p:nvGrpSpPr>
        <p:grpSpPr>
          <a:xfrm>
            <a:off x="-3437547" y="1434"/>
            <a:ext cx="3201327" cy="5082295"/>
            <a:chOff x="-3437547" y="1434"/>
            <a:chExt cx="3201327" cy="5082295"/>
          </a:xfrm>
        </p:grpSpPr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AD35C677-9A30-4922-AE6E-42DA65F173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77591839-95C1-4DFB-91F4-0914DD6ECBA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6B20FF3-D1E2-4D4C-B7EF-4DBE8ABB7CB8}"/>
                </a:ext>
              </a:extLst>
            </p:cNvPr>
            <p:cNvSpPr/>
            <p:nvPr userDrawn="1"/>
          </p:nvSpPr>
          <p:spPr>
            <a:xfrm>
              <a:off x="-3059324" y="35888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5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Numerieke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3B27E5A1-56B1-439B-A367-3DBC042D8BA2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73C23F72-542A-411B-92FB-6C169FEE4FCE}"/>
                </a:ext>
              </a:extLst>
            </p:cNvPr>
            <p:cNvSpPr/>
            <p:nvPr userDrawn="1"/>
          </p:nvSpPr>
          <p:spPr>
            <a:xfrm>
              <a:off x="-3059324" y="396299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0363" marR="0" lvl="6" indent="-36036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Alfabetische 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F1CCE726-35B8-470C-A61B-7F15A8A6C245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5579705-A842-4ED2-A8FA-4934BE63442E}"/>
                </a:ext>
              </a:extLst>
            </p:cNvPr>
            <p:cNvSpPr/>
            <p:nvPr userDrawn="1"/>
          </p:nvSpPr>
          <p:spPr>
            <a:xfrm>
              <a:off x="-3059324" y="43356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25475" marR="0" lvl="7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Pct val="80000"/>
                <a:buFont typeface="Microsoft JhengHei Light" panose="020B0304030504040204" pitchFamily="34" charset="-120"/>
                <a:buChar char="&gt;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#3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5FA9651-C289-44ED-93CE-8AA51C769515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718ECBA-EDCB-45F7-96B2-76992958058A}"/>
                </a:ext>
              </a:extLst>
            </p:cNvPr>
            <p:cNvSpPr/>
            <p:nvPr userDrawn="1"/>
          </p:nvSpPr>
          <p:spPr>
            <a:xfrm>
              <a:off x="-3059324" y="470890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50" i="1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Bronvermelding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A07316F-5D86-4FAA-B9AC-6072E9B95ABE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0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0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7E4B976-9259-4897-84A6-E495B9E4D5F7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B7B59CBD-0A16-40F2-9A2C-CD384400A1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D9C2858-209C-4B6B-8534-B742D161D386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70C215CC-B521-48F4-AC5C-990ABCCCD53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7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6128978D-4BF0-4011-BB09-D85EC84A99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6D90E33F-5C6D-40BD-8055-0F9391F5F0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7A95CB48-0B89-4814-A1FB-F18C7B8D7FB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9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3DD2C57F-61CB-4F0F-9C60-E5085A4F9607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20AEC373-09CF-4536-A1BC-9D722B5ACF9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87A1E8D9-B730-4423-8E51-635AB05119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7C1FD981-BB08-471E-8EDE-2DA3F049B7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389D2603-2363-4A93-ACA6-96FEC8F165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DFB96A5C-CD2F-4E9A-9B17-81B7DE0E8A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4" name="Rechte verbindingslijn 93">
                    <a:extLst>
                      <a:ext uri="{FF2B5EF4-FFF2-40B4-BE49-F238E27FC236}">
                        <a16:creationId xmlns:a16="http://schemas.microsoft.com/office/drawing/2014/main" id="{37B749BD-9DC2-4332-A5B8-0D759E80FE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21684B65-03F3-4EF9-8B1B-79DCF2518723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88" name="Rechthoek 87">
                    <a:extLst>
                      <a:ext uri="{FF2B5EF4-FFF2-40B4-BE49-F238E27FC236}">
                        <a16:creationId xmlns:a16="http://schemas.microsoft.com/office/drawing/2014/main" id="{A322DD54-60A5-4B6E-B4A1-1376A7B6DE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Pijl: punthaak 88">
                    <a:extLst>
                      <a:ext uri="{FF2B5EF4-FFF2-40B4-BE49-F238E27FC236}">
                        <a16:creationId xmlns:a16="http://schemas.microsoft.com/office/drawing/2014/main" id="{1E55235E-DEF7-4056-8E35-52C83DF7B87B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099F9FB7-CF98-4ECF-8E03-5A8E1A5D197E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8F9FF14-9CC7-455C-B6E0-DE17B9134D72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A123145D-5949-4579-95B9-8B157C5BED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D99C3C27-5B6A-4F22-903E-196070AFA9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3F14970A-EE36-4EDE-A70A-3385F75FD7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392D95E5-37E8-41DF-8C34-534E481D63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3F4BD59C-4D9C-4B5C-90B4-C021C20DB4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CDBAEEB1-16C7-41A7-974A-024F9945A9F5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B84E6DE1-2AA9-40BE-A4B3-D4B9C7E917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0" name="Pijl: punthaak 79">
                    <a:extLst>
                      <a:ext uri="{FF2B5EF4-FFF2-40B4-BE49-F238E27FC236}">
                        <a16:creationId xmlns:a16="http://schemas.microsoft.com/office/drawing/2014/main" id="{F8387D3E-189D-43F8-BF58-AA474E0297C1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9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49" name="Rechte verbindingslijn 48">
                <a:extLst>
                  <a:ext uri="{FF2B5EF4-FFF2-40B4-BE49-F238E27FC236}">
                    <a16:creationId xmlns:a16="http://schemas.microsoft.com/office/drawing/2014/main" id="{FB36DCEF-E05F-43E8-9E66-A978FF0454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A51CD1C7-2E63-4758-9A80-3690E6C93FC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B7CA71F7-BE82-4123-9329-916138F220E5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39BDCAA9-8396-4AF6-B863-B8D50B91726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1D7C1B37-DF10-4206-8C1F-6191F95A5BC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0BBDCD60-7889-43D5-9564-075BF16D7A4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72" name="Rechte verbindingslijn 71">
                      <a:extLst>
                        <a:ext uri="{FF2B5EF4-FFF2-40B4-BE49-F238E27FC236}">
                          <a16:creationId xmlns:a16="http://schemas.microsoft.com/office/drawing/2014/main" id="{00100627-628C-4D68-AAD8-6AB85469FC4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3" name="Rechte verbindingslijn 72">
                      <a:extLst>
                        <a:ext uri="{FF2B5EF4-FFF2-40B4-BE49-F238E27FC236}">
                          <a16:creationId xmlns:a16="http://schemas.microsoft.com/office/drawing/2014/main" id="{80EAC39C-C271-4D73-BC7A-5944C9F9114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4" name="Rechte verbindingslijn 73">
                      <a:extLst>
                        <a:ext uri="{FF2B5EF4-FFF2-40B4-BE49-F238E27FC236}">
                          <a16:creationId xmlns:a16="http://schemas.microsoft.com/office/drawing/2014/main" id="{72EC4B83-6D0B-49AD-B1A1-603DFE88D1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5" name="Rechte verbindingslijn 74">
                      <a:extLst>
                        <a:ext uri="{FF2B5EF4-FFF2-40B4-BE49-F238E27FC236}">
                          <a16:creationId xmlns:a16="http://schemas.microsoft.com/office/drawing/2014/main" id="{5E0532D8-19EF-4F65-936D-C94DCFE2F28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76" name="Rechte verbindingslijn 75">
                      <a:extLst>
                        <a:ext uri="{FF2B5EF4-FFF2-40B4-BE49-F238E27FC236}">
                          <a16:creationId xmlns:a16="http://schemas.microsoft.com/office/drawing/2014/main" id="{E2A4BAED-B71C-4F5D-AEFC-62E987824D3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69" name="Groep 68">
                    <a:extLst>
                      <a:ext uri="{FF2B5EF4-FFF2-40B4-BE49-F238E27FC236}">
                        <a16:creationId xmlns:a16="http://schemas.microsoft.com/office/drawing/2014/main" id="{A8987EC2-F607-4386-89D2-079FE4820E7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D00234E5-0D34-4E3B-96AB-057FDAA473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71" name="Pijl: punthaak 70">
                      <a:extLst>
                        <a:ext uri="{FF2B5EF4-FFF2-40B4-BE49-F238E27FC236}">
                          <a16:creationId xmlns:a16="http://schemas.microsoft.com/office/drawing/2014/main" id="{07344967-AEC4-4959-96D1-8E9D7E79E2A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831DFBF1-3BF4-4930-9D0B-3AD760049B6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BB062F73-8F1A-4C88-8DF3-0EF1D91B760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0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29A83D22-5FA5-4587-84C7-22A33CBEDCB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C1D7B751-DF4F-45A2-A3A7-A0BBBA0120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193FCC86-0F14-420D-B91E-398A4533F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C225615F-E27F-4B02-A5C9-F90D7CE3A46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0D6118F2-50FD-4F15-BD2A-72EB238A513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8036486F-E744-44DC-9CD0-BB9163E3AFB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5" name="Rechte verbindingslijn 64">
                      <a:extLst>
                        <a:ext uri="{FF2B5EF4-FFF2-40B4-BE49-F238E27FC236}">
                          <a16:creationId xmlns:a16="http://schemas.microsoft.com/office/drawing/2014/main" id="{F5C75B89-8031-4AEF-A82B-2939F93BCE4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C87A99D1-054C-4234-80BE-34A45C78FE59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9" name="Rechthoek 58">
                      <a:extLst>
                        <a:ext uri="{FF2B5EF4-FFF2-40B4-BE49-F238E27FC236}">
                          <a16:creationId xmlns:a16="http://schemas.microsoft.com/office/drawing/2014/main" id="{7E17E13C-2EF6-470E-AACC-35599E8577F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60" name="Pijl: punthaak 59">
                      <a:extLst>
                        <a:ext uri="{FF2B5EF4-FFF2-40B4-BE49-F238E27FC236}">
                          <a16:creationId xmlns:a16="http://schemas.microsoft.com/office/drawing/2014/main" id="{A2013D1B-FBCD-427D-94A0-45C27F27BED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9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6CC4DE5C-5C0C-4837-BC0C-DC621A507641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440B507-BACE-4EE1-8804-3D929B9D09B1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F23C5D59-BC38-4014-B8C6-165882DB0C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C549DBD0-03D2-4C07-932B-FE5EB75EBBC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5113" marR="0" lvl="0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endParaRPr lang="nl-NL" sz="140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6AE593B-B1BC-4D90-894A-DC5500828CA5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BCC59D6-C4D5-48FA-B671-3FF8ED29E6A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41338" marR="0" lvl="1" indent="-276225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4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#1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752A5281-F6B8-428B-84E8-05F21419AAAC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D0101CD9-3BBB-432C-A7F2-B0BC478EB399}"/>
                </a:ext>
              </a:extLst>
            </p:cNvPr>
            <p:cNvSpPr/>
            <p:nvPr userDrawn="1"/>
          </p:nvSpPr>
          <p:spPr>
            <a:xfrm>
              <a:off x="-3059324" y="246524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806450" marR="0" lvl="2" indent="-265113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</a:t>
              </a:r>
              <a:r>
                <a:rPr lang="nl-NL" sz="1200" kern="1200" noProof="0" dirty="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bullet</a:t>
              </a:r>
              <a:r>
                <a:rPr lang="nl-NL" sz="12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#2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C1963F3D-EB82-4429-9E74-5FD5539D8605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9BDCC4AF-B988-4702-9D55-DD1141C974B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Leestekst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7C13B699-2990-4C29-9C37-1668712630BC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428B65-C9CC-4CB4-8766-ABF39BFEB864}"/>
                </a:ext>
              </a:extLst>
            </p:cNvPr>
            <p:cNvSpPr/>
            <p:nvPr userDrawn="1"/>
          </p:nvSpPr>
          <p:spPr>
            <a:xfrm>
              <a:off x="-3059324" y="322149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800" b="0" kern="1200" noProof="0" dirty="0">
                  <a:solidFill>
                    <a:schemeClr val="accent1"/>
                  </a:solidFill>
                  <a:latin typeface="+mj-lt"/>
                  <a:ea typeface="+mn-ea"/>
                  <a:cs typeface="+mn-cs"/>
                </a:rPr>
                <a:t>Tussenkop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C330E3B-B498-4EFB-AAB8-7E83A7C78CD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76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image" Target="../media/image25.sv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image" Target="../media/image24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19" r:id="rId4"/>
    <p:sldLayoutId id="2147483726" r:id="rId5"/>
    <p:sldLayoutId id="2147483666" r:id="rId6"/>
    <p:sldLayoutId id="2147483690" r:id="rId7"/>
    <p:sldLayoutId id="2147483728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89" r:id="rId15"/>
    <p:sldLayoutId id="2147483712" r:id="rId16"/>
    <p:sldLayoutId id="2147483711" r:id="rId17"/>
    <p:sldLayoutId id="2147483675" r:id="rId18"/>
    <p:sldLayoutId id="2147483657" r:id="rId19"/>
    <p:sldLayoutId id="2147483691" r:id="rId20"/>
    <p:sldLayoutId id="2147483729" r:id="rId21"/>
    <p:sldLayoutId id="2147483739" r:id="rId22"/>
    <p:sldLayoutId id="2147483740" r:id="rId23"/>
    <p:sldLayoutId id="2147483718" r:id="rId24"/>
    <p:sldLayoutId id="2147483717" r:id="rId25"/>
    <p:sldLayoutId id="2147483714" r:id="rId26"/>
    <p:sldLayoutId id="2147483713" r:id="rId27"/>
    <p:sldLayoutId id="2147483716" r:id="rId28"/>
    <p:sldLayoutId id="2147483715" r:id="rId29"/>
    <p:sldLayoutId id="2147483707" r:id="rId30"/>
    <p:sldLayoutId id="2147483667" r:id="rId31"/>
    <p:sldLayoutId id="2147483702" r:id="rId32"/>
    <p:sldLayoutId id="2147483721" r:id="rId33"/>
    <p:sldLayoutId id="2147483700" r:id="rId34"/>
    <p:sldLayoutId id="2147483692" r:id="rId35"/>
    <p:sldLayoutId id="2147483722" r:id="rId36"/>
    <p:sldLayoutId id="2147483723" r:id="rId37"/>
    <p:sldLayoutId id="2147483770" r:id="rId38"/>
    <p:sldLayoutId id="2147483771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shpVoettekst">
            <a:extLst>
              <a:ext uri="{FF2B5EF4-FFF2-40B4-BE49-F238E27FC236}">
                <a16:creationId xmlns:a16="http://schemas.microsoft.com/office/drawing/2014/main" id="{149E857E-4859-4BA6-7D1D-EAE39CFFF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8951" y="1233488"/>
            <a:ext cx="1089236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46" name="shpPagina">
            <a:extLst>
              <a:ext uri="{FF2B5EF4-FFF2-40B4-BE49-F238E27FC236}">
                <a16:creationId xmlns:a16="http://schemas.microsoft.com/office/drawing/2014/main" id="{741826E6-A755-C5AE-903C-3700F9434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8951" y="1798638"/>
            <a:ext cx="10892367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</p:txBody>
      </p:sp>
      <p:sp>
        <p:nvSpPr>
          <p:cNvPr id="11" name="shpTitel">
            <a:extLst>
              <a:ext uri="{FF2B5EF4-FFF2-40B4-BE49-F238E27FC236}">
                <a16:creationId xmlns:a16="http://schemas.microsoft.com/office/drawing/2014/main" id="{1DA308CC-7628-F630-3FE5-3CBFA2C9DF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77468" y="6538913"/>
            <a:ext cx="5541433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12" name="shpKleurvlakBoven">
            <a:extLst>
              <a:ext uri="{FF2B5EF4-FFF2-40B4-BE49-F238E27FC236}">
                <a16:creationId xmlns:a16="http://schemas.microsoft.com/office/drawing/2014/main" id="{C9345B15-8B47-497F-9D89-0E742B1427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9001" y="6369051"/>
            <a:ext cx="5552017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endParaRPr lang="nl-NL" altLang="nl-NL"/>
          </a:p>
        </p:txBody>
      </p:sp>
      <p:sp>
        <p:nvSpPr>
          <p:cNvPr id="13" name="shpBeeldmerk">
            <a:extLst>
              <a:ext uri="{FF2B5EF4-FFF2-40B4-BE49-F238E27FC236}">
                <a16:creationId xmlns:a16="http://schemas.microsoft.com/office/drawing/2014/main" id="{DB20FE9E-CF05-3864-B8F7-773BE8C08B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16467" y="6362700"/>
            <a:ext cx="950384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fld id="{46635F16-2A17-4EC2-8FE9-9DFD3425EFA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0705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kern="1200">
          <a:solidFill>
            <a:srgbClr val="0E4A1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E4A1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E4A1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E4A1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rgbClr val="0E4A1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6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7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8"/>
        </a:buBlip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B54670A9-15A7-38E0-4B6A-622A7B9F3B7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7091"/>
            <a:ext cx="12192001" cy="768909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67" y="682388"/>
            <a:ext cx="10340307" cy="406637"/>
          </a:xfrm>
          <a:prstGeom prst="rect">
            <a:avLst/>
          </a:prstGeom>
        </p:spPr>
        <p:txBody>
          <a:bodyPr vert="horz" lIns="0" tIns="0" rIns="0" bIns="72000" rtlCol="0" anchor="t">
            <a:noAutofit/>
          </a:bodyPr>
          <a:lstStyle/>
          <a:p>
            <a:r>
              <a:rPr lang="en-GB" noProof="0"/>
              <a:t>Place the title of the slide here</a:t>
            </a:r>
            <a:endParaRPr lang="en-GB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593843"/>
            <a:ext cx="10753200" cy="4024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Source</a:t>
            </a:r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3E0F7290-072F-793B-2C90-7F0A1FCB6470}"/>
                </a:ext>
              </a:extLst>
            </p:cNvPr>
            <p:cNvSpPr/>
            <p:nvPr userDrawn="1"/>
          </p:nvSpPr>
          <p:spPr>
            <a:xfrm>
              <a:off x="0" y="5614844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21351"/>
            <a:ext cx="3994152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en-GB" sz="1000" b="0" cap="all" baseline="0" noProof="0">
                <a:solidFill>
                  <a:schemeClr val="accent2"/>
                </a:solidFill>
                <a:latin typeface="+mn-lt"/>
              </a:rPr>
              <a:t>Lay-out name</a:t>
            </a:r>
            <a:endParaRPr lang="en-GB" sz="1000" b="0" cap="all" baseline="0" noProof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9" name="Tijdelijke aanduiding voor voettekst 4">
            <a:extLst>
              <a:ext uri="{FF2B5EF4-FFF2-40B4-BE49-F238E27FC236}">
                <a16:creationId xmlns:a16="http://schemas.microsoft.com/office/drawing/2014/main" id="{8E242A96-65D5-44C2-9B90-81D00C90D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9" y="6433153"/>
            <a:ext cx="5376001" cy="8769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GB"/>
              <a:t>Open Science NL</a:t>
            </a:r>
            <a:endParaRPr lang="en-GB" dirty="0"/>
          </a:p>
        </p:txBody>
      </p:sp>
      <p:sp>
        <p:nvSpPr>
          <p:cNvPr id="30" name="Tijdelijke aanduiding voor dianummer 5">
            <a:extLst>
              <a:ext uri="{FF2B5EF4-FFF2-40B4-BE49-F238E27FC236}">
                <a16:creationId xmlns:a16="http://schemas.microsoft.com/office/drawing/2014/main" id="{97B5FD88-660A-4FF5-BB5B-19029FB61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8222" y="6420711"/>
            <a:ext cx="406831" cy="99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fld id="{9E843DB9-9987-4157-AB9C-CEA8D7D910BB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25" name="KLEUREN">
            <a:extLst>
              <a:ext uri="{FF2B5EF4-FFF2-40B4-BE49-F238E27FC236}">
                <a16:creationId xmlns:a16="http://schemas.microsoft.com/office/drawing/2014/main" id="{0E738480-C4DF-8ED9-A1CC-A8F68F8BF3CD}"/>
              </a:ext>
            </a:extLst>
          </p:cNvPr>
          <p:cNvGrpSpPr/>
          <p:nvPr userDrawn="1"/>
        </p:nvGrpSpPr>
        <p:grpSpPr>
          <a:xfrm>
            <a:off x="10399826" y="6942095"/>
            <a:ext cx="1792174" cy="345540"/>
            <a:chOff x="4335178" y="-1124468"/>
            <a:chExt cx="6246387" cy="1204334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47D6A934-555C-89DD-BC3C-FC3B9C586984}"/>
                </a:ext>
              </a:extLst>
            </p:cNvPr>
            <p:cNvSpPr/>
            <p:nvPr userDrawn="1"/>
          </p:nvSpPr>
          <p:spPr>
            <a:xfrm>
              <a:off x="4335178" y="-1124468"/>
              <a:ext cx="573207" cy="5732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1743827E-7077-5CF2-2F14-5A6D3DBC2D44}"/>
                </a:ext>
              </a:extLst>
            </p:cNvPr>
            <p:cNvSpPr/>
            <p:nvPr userDrawn="1"/>
          </p:nvSpPr>
          <p:spPr>
            <a:xfrm>
              <a:off x="5581674" y="-1124468"/>
              <a:ext cx="573207" cy="57320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73CF8C79-1043-ACF6-D53F-2A665A868E87}"/>
                </a:ext>
              </a:extLst>
            </p:cNvPr>
            <p:cNvSpPr/>
            <p:nvPr userDrawn="1"/>
          </p:nvSpPr>
          <p:spPr>
            <a:xfrm>
              <a:off x="6236767" y="-1124468"/>
              <a:ext cx="573207" cy="57320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A8C63D9B-E814-61EC-996C-AABB33C9AAEE}"/>
                </a:ext>
              </a:extLst>
            </p:cNvPr>
            <p:cNvSpPr/>
            <p:nvPr userDrawn="1"/>
          </p:nvSpPr>
          <p:spPr>
            <a:xfrm>
              <a:off x="8043083" y="-1124468"/>
              <a:ext cx="573206" cy="57320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B2EBE704-3BA1-8D13-5814-866F03F10D03}"/>
                </a:ext>
              </a:extLst>
            </p:cNvPr>
            <p:cNvSpPr/>
            <p:nvPr userDrawn="1"/>
          </p:nvSpPr>
          <p:spPr>
            <a:xfrm>
              <a:off x="8698175" y="-1124468"/>
              <a:ext cx="573206" cy="5732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5A04DA7-3F58-7F01-B6B2-31A05377B0BB}"/>
                </a:ext>
              </a:extLst>
            </p:cNvPr>
            <p:cNvSpPr/>
            <p:nvPr userDrawn="1"/>
          </p:nvSpPr>
          <p:spPr>
            <a:xfrm>
              <a:off x="9353267" y="-1124468"/>
              <a:ext cx="573206" cy="57320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516C66F6-8C28-1010-9D2D-F4779DE94F01}"/>
                </a:ext>
              </a:extLst>
            </p:cNvPr>
            <p:cNvSpPr/>
            <p:nvPr userDrawn="1"/>
          </p:nvSpPr>
          <p:spPr>
            <a:xfrm>
              <a:off x="10008359" y="-1124468"/>
              <a:ext cx="573206" cy="573206"/>
            </a:xfrm>
            <a:prstGeom prst="ellipse">
              <a:avLst/>
            </a:prstGeom>
            <a:solidFill>
              <a:srgbClr val="FAB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CCF53C1D-A6F9-51A3-5EEA-B374AE0380DF}"/>
                </a:ext>
              </a:extLst>
            </p:cNvPr>
            <p:cNvSpPr/>
            <p:nvPr userDrawn="1"/>
          </p:nvSpPr>
          <p:spPr>
            <a:xfrm>
              <a:off x="8043083" y="-493340"/>
              <a:ext cx="573206" cy="57320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2D8361B7-5B3E-B96A-957E-7FD00CD2B4C6}"/>
                </a:ext>
              </a:extLst>
            </p:cNvPr>
            <p:cNvSpPr/>
            <p:nvPr userDrawn="1"/>
          </p:nvSpPr>
          <p:spPr>
            <a:xfrm>
              <a:off x="8698175" y="-493340"/>
              <a:ext cx="573206" cy="57320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4F28B2DB-6C33-F678-18C0-0B8149B7DE04}"/>
                </a:ext>
              </a:extLst>
            </p:cNvPr>
            <p:cNvSpPr/>
            <p:nvPr userDrawn="1"/>
          </p:nvSpPr>
          <p:spPr>
            <a:xfrm>
              <a:off x="9353267" y="-493340"/>
              <a:ext cx="573206" cy="573206"/>
            </a:xfrm>
            <a:prstGeom prst="ellipse">
              <a:avLst/>
            </a:prstGeom>
            <a:solidFill>
              <a:srgbClr val="007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7AEF4CF-8251-3D92-FE54-8D35BAA48DF0}"/>
                </a:ext>
              </a:extLst>
            </p:cNvPr>
            <p:cNvSpPr/>
            <p:nvPr userDrawn="1"/>
          </p:nvSpPr>
          <p:spPr>
            <a:xfrm>
              <a:off x="6888911" y="-1124468"/>
              <a:ext cx="573207" cy="57320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600" dirty="0" err="1"/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2C4CB7CF-23D3-4189-E5E4-D9AC78DE17A7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grpSp>
        <p:nvGrpSpPr>
          <p:cNvPr id="5" name="INSTRUCTION">
            <a:extLst>
              <a:ext uri="{FF2B5EF4-FFF2-40B4-BE49-F238E27FC236}">
                <a16:creationId xmlns:a16="http://schemas.microsoft.com/office/drawing/2014/main" id="{5BF606F6-9B12-7EDB-947B-9BD605D559F9}"/>
              </a:ext>
            </a:extLst>
          </p:cNvPr>
          <p:cNvGrpSpPr/>
          <p:nvPr userDrawn="1"/>
        </p:nvGrpSpPr>
        <p:grpSpPr>
          <a:xfrm>
            <a:off x="5846" y="7033211"/>
            <a:ext cx="3727954" cy="1577390"/>
            <a:chOff x="5846" y="7033211"/>
            <a:chExt cx="3727954" cy="157739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19EA913-766B-BAB8-F991-95B613BD9500}"/>
                </a:ext>
              </a:extLst>
            </p:cNvPr>
            <p:cNvSpPr/>
            <p:nvPr userDrawn="1"/>
          </p:nvSpPr>
          <p:spPr>
            <a:xfrm>
              <a:off x="5846" y="7033211"/>
              <a:ext cx="3727954" cy="157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Footer, slide number</a:t>
              </a:r>
              <a:b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date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D824D39-5D61-BDDD-27A4-144B11A0250C}"/>
                </a:ext>
              </a:extLst>
            </p:cNvPr>
            <p:cNvSpPr/>
            <p:nvPr userDrawn="1"/>
          </p:nvSpPr>
          <p:spPr>
            <a:xfrm>
              <a:off x="188424" y="76785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8719DC7C-0C93-AD4D-1502-9E1D1C3D3645}"/>
                </a:ext>
              </a:extLst>
            </p:cNvPr>
            <p:cNvSpPr/>
            <p:nvPr userDrawn="1"/>
          </p:nvSpPr>
          <p:spPr>
            <a:xfrm>
              <a:off x="472596" y="7678534"/>
              <a:ext cx="2322719" cy="31672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‘Header &amp; Footer’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AE9274F5-0D87-D40D-72BF-C4A1A7FA33F9}"/>
                </a:ext>
              </a:extLst>
            </p:cNvPr>
            <p:cNvSpPr/>
            <p:nvPr userDrawn="1"/>
          </p:nvSpPr>
          <p:spPr>
            <a:xfrm>
              <a:off x="188424" y="810886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2217B322-14FA-C860-CCA9-843EAA525236}"/>
                </a:ext>
              </a:extLst>
            </p:cNvPr>
            <p:cNvSpPr/>
            <p:nvPr userDrawn="1"/>
          </p:nvSpPr>
          <p:spPr>
            <a:xfrm>
              <a:off x="472596" y="8108870"/>
              <a:ext cx="2322719" cy="38098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‘Apply to All’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apply the changes to every slide.</a:t>
              </a:r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240CC2FE-62D7-019E-CD70-F3C7AA101042}"/>
                </a:ext>
              </a:extLst>
            </p:cNvPr>
            <p:cNvGrpSpPr/>
            <p:nvPr userDrawn="1"/>
          </p:nvGrpSpPr>
          <p:grpSpPr>
            <a:xfrm>
              <a:off x="2939884" y="7739834"/>
              <a:ext cx="681133" cy="750023"/>
              <a:chOff x="-910573" y="4987990"/>
              <a:chExt cx="681133" cy="750023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CBCE8F56-9805-F64A-430A-899DB2A6C104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6" name="Rechthoek met één afgeknipte en afgeronde hoek 47">
                  <a:extLst>
                    <a:ext uri="{FF2B5EF4-FFF2-40B4-BE49-F238E27FC236}">
                      <a16:creationId xmlns:a16="http://schemas.microsoft.com/office/drawing/2014/main" id="{85A9AA17-C572-EFDE-4BBF-6EEA3DF3711F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echthoekige driehoek 36">
                  <a:extLst>
                    <a:ext uri="{FF2B5EF4-FFF2-40B4-BE49-F238E27FC236}">
                      <a16:creationId xmlns:a16="http://schemas.microsoft.com/office/drawing/2014/main" id="{9BC33840-1424-4C00-969C-0C707AA29D7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Rechthoek 37">
                  <a:extLst>
                    <a:ext uri="{FF2B5EF4-FFF2-40B4-BE49-F238E27FC236}">
                      <a16:creationId xmlns:a16="http://schemas.microsoft.com/office/drawing/2014/main" id="{E2CA9E4B-07BB-F4E3-9BAF-2B27F17C38D7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Rechthoek 38">
                  <a:extLst>
                    <a:ext uri="{FF2B5EF4-FFF2-40B4-BE49-F238E27FC236}">
                      <a16:creationId xmlns:a16="http://schemas.microsoft.com/office/drawing/2014/main" id="{08D8AC51-A62D-947C-5B70-3CF03EB17851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98468E8D-9193-892B-2EBF-A30488B72AD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Header &amp; Footer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583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14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Segoe UI Light" panose="020B050204020402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800" b="0" kern="1200" cap="none" baseline="0">
          <a:solidFill>
            <a:schemeClr val="accent2"/>
          </a:solidFill>
          <a:latin typeface="+mj-lt"/>
          <a:ea typeface="+mn-ea"/>
          <a:cs typeface="+mn-cs"/>
        </a:defRPr>
      </a:lvl6pPr>
      <a:lvl7pPr marL="268288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536575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+mj-lt"/>
        <a:buAutoNum type="alphaL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100" i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F26B43"/>
          </p15:clr>
        </p15:guide>
        <p15:guide id="2" pos="453">
          <p15:clr>
            <a:srgbClr val="F26B43"/>
          </p15:clr>
        </p15:guide>
        <p15:guide id="3" orient="horz" pos="3539">
          <p15:clr>
            <a:srgbClr val="F26B43"/>
          </p15:clr>
        </p15:guide>
        <p15:guide id="6" pos="7226">
          <p15:clr>
            <a:srgbClr val="F26B43"/>
          </p15:clr>
        </p15:guide>
        <p15:guide id="9" orient="horz" pos="453">
          <p15:clr>
            <a:srgbClr val="A4A3A4"/>
          </p15:clr>
        </p15:guide>
        <p15:guide id="10" orient="horz" pos="687">
          <p15:clr>
            <a:srgbClr val="A4A3A4"/>
          </p15:clr>
        </p15:guide>
        <p15:guide id="12" orient="horz" pos="4042">
          <p15:clr>
            <a:srgbClr val="A4A3A4"/>
          </p15:clr>
        </p15:guide>
        <p15:guide id="15" orient="horz" pos="4110">
          <p15:clr>
            <a:srgbClr val="A4A3A4"/>
          </p15:clr>
        </p15:guide>
        <p15:guide id="16" orient="horz" pos="3884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D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983D483-8F85-BB41-AF9B-BC2D8472C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710580-08FB-714B-A327-600E96CD2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FE0570-E95D-6A4D-B752-D504713AE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D43A0-5028-304A-A9BF-E4F73CB57FAD}" type="datetimeFigureOut">
              <a:rPr lang="nl-NL" smtClean="0"/>
              <a:t>23-9-2025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AD7E47-D794-904E-9740-2A4FC2C4C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47306-C57E-7142-9FEF-1833259E9D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74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76.png"/><Relationship Id="rId10" Type="http://schemas.openxmlformats.org/officeDocument/2006/relationships/image" Target="../media/image82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3" Type="http://schemas.openxmlformats.org/officeDocument/2006/relationships/image" Target="../media/image85.pn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87.svg"/><Relationship Id="rId10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image" Target="../media/image9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4" Type="http://schemas.openxmlformats.org/officeDocument/2006/relationships/hyperlink" Target="https://link.springer.com/chapter/10.1007/978-3-319-00026-8_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1.xml"/><Relationship Id="rId4" Type="http://schemas.openxmlformats.org/officeDocument/2006/relationships/hyperlink" Target="https://www.cos.io/blog/strategy-for-culture-change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jpg"/><Relationship Id="rId9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pstream-force11-org.cdn.ampproject.org/c/s/upstream.force11.org/the-resilience-of-open-science-in-times-of-crisis/amp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mailto:i.meijer@minocw.ml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1.png"/><Relationship Id="rId18" Type="http://schemas.openxmlformats.org/officeDocument/2006/relationships/customXml" Target="../ink/ink8.xml"/><Relationship Id="rId3" Type="http://schemas.openxmlformats.org/officeDocument/2006/relationships/customXml" Target="../ink/ink1.xml"/><Relationship Id="rId21" Type="http://schemas.openxmlformats.org/officeDocument/2006/relationships/image" Target="../media/image95.png"/><Relationship Id="rId7" Type="http://schemas.openxmlformats.org/officeDocument/2006/relationships/image" Target="../media/image88.png"/><Relationship Id="rId12" Type="http://schemas.openxmlformats.org/officeDocument/2006/relationships/customXml" Target="../ink/ink5.xml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11" Type="http://schemas.openxmlformats.org/officeDocument/2006/relationships/image" Target="../media/image90.png"/><Relationship Id="rId5" Type="http://schemas.openxmlformats.org/officeDocument/2006/relationships/image" Target="../media/image870.png"/><Relationship Id="rId15" Type="http://schemas.openxmlformats.org/officeDocument/2006/relationships/image" Target="../media/image92.png"/><Relationship Id="rId23" Type="http://schemas.openxmlformats.org/officeDocument/2006/relationships/image" Target="../media/image81.png"/><Relationship Id="rId10" Type="http://schemas.openxmlformats.org/officeDocument/2006/relationships/customXml" Target="../ink/ink4.xml"/><Relationship Id="rId9" Type="http://schemas.openxmlformats.org/officeDocument/2006/relationships/image" Target="../media/image89.png"/><Relationship Id="rId14" Type="http://schemas.openxmlformats.org/officeDocument/2006/relationships/customXml" Target="../ink/ink6.xml"/><Relationship Id="rId22" Type="http://schemas.openxmlformats.org/officeDocument/2006/relationships/customXml" Target="../ink/ink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image" Target="../media/image26.png"/><Relationship Id="rId7" Type="http://schemas.openxmlformats.org/officeDocument/2006/relationships/image" Target="../media/image64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3.svg"/><Relationship Id="rId11" Type="http://schemas.openxmlformats.org/officeDocument/2006/relationships/image" Target="../media/image24.png"/><Relationship Id="rId5" Type="http://schemas.openxmlformats.org/officeDocument/2006/relationships/image" Target="../media/image62.png"/><Relationship Id="rId15" Type="http://schemas.openxmlformats.org/officeDocument/2006/relationships/image" Target="../media/image30.png"/><Relationship Id="rId10" Type="http://schemas.openxmlformats.org/officeDocument/2006/relationships/image" Target="../media/image67.svg"/><Relationship Id="rId4" Type="http://schemas.openxmlformats.org/officeDocument/2006/relationships/image" Target="../media/image27.svg"/><Relationship Id="rId9" Type="http://schemas.openxmlformats.org/officeDocument/2006/relationships/image" Target="../media/image66.png"/><Relationship Id="rId14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F03611-62A6-4B2C-342F-01FEDD9FD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0" y="1092600"/>
            <a:ext cx="5004000" cy="2336400"/>
          </a:xfrm>
        </p:spPr>
        <p:txBody>
          <a:bodyPr/>
          <a:lstStyle/>
          <a:p>
            <a:r>
              <a:rPr lang="nl-NL" dirty="0"/>
              <a:t>Open Science NL</a:t>
            </a:r>
            <a:br>
              <a:rPr lang="nl-NL" dirty="0"/>
            </a:br>
            <a:r>
              <a:rPr lang="nl-NL" i="1" dirty="0"/>
              <a:t>The Dutch policy in </a:t>
            </a:r>
            <a:r>
              <a:rPr lang="nl-NL" i="1" dirty="0" err="1"/>
              <a:t>practice</a:t>
            </a:r>
            <a:br>
              <a:rPr lang="nl-NL" i="1" dirty="0"/>
            </a:b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B7B93816-D98B-387A-B57A-56452990E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3200" y="4122774"/>
            <a:ext cx="5004000" cy="1480480"/>
          </a:xfrm>
        </p:spPr>
        <p:txBody>
          <a:bodyPr/>
          <a:lstStyle/>
          <a:p>
            <a:r>
              <a:rPr lang="nl-NL" i="1" dirty="0"/>
              <a:t>Ingeborg Meijer PhD </a:t>
            </a:r>
          </a:p>
          <a:p>
            <a:r>
              <a:rPr lang="nl-NL" i="1" dirty="0" err="1"/>
              <a:t>Ministry</a:t>
            </a:r>
            <a:r>
              <a:rPr lang="nl-NL" i="1" dirty="0"/>
              <a:t> </a:t>
            </a:r>
            <a:r>
              <a:rPr lang="nl-NL" i="1" dirty="0" err="1"/>
              <a:t>Education</a:t>
            </a:r>
            <a:r>
              <a:rPr lang="nl-NL" i="1" dirty="0"/>
              <a:t> Culture &amp; Science</a:t>
            </a:r>
          </a:p>
          <a:p>
            <a:r>
              <a:rPr lang="nl-NL" i="1" dirty="0"/>
              <a:t>CWTS, Leiden University</a:t>
            </a:r>
          </a:p>
          <a:p>
            <a:endParaRPr lang="nl-NL" i="1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2BDA5E6-F014-15F9-4E32-F88ACABB0D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dirty="0"/>
              <a:t>24 September 2025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F0BCA05-8DB1-4B7B-1CE1-6876900AB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366" y="1945162"/>
            <a:ext cx="3892736" cy="3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71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B9590F-2390-E656-3B84-E6394012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85" y="1295401"/>
            <a:ext cx="855351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DAF3B-4AFB-1757-FD6A-800DCB3B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</a:t>
            </a:r>
            <a:r>
              <a:rPr lang="nl-NL" dirty="0" err="1"/>
              <a:t>practice</a:t>
            </a:r>
            <a:r>
              <a:rPr lang="nl-NL" dirty="0"/>
              <a:t> of Open Science NL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542E69-312C-3A78-30E3-7048A9EEDA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433789-ABE6-4436-9343-2E4275ECC7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D6D33B-2416-D17C-E40D-AA2BEB938B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3B5E94-38CC-68C0-8F51-5239D511E4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678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6095"/>
            <a:chOff x="0" y="0"/>
            <a:chExt cx="12192000" cy="6856095"/>
          </a:xfrm>
        </p:grpSpPr>
        <p:sp>
          <p:nvSpPr>
            <p:cNvPr id="3" name="object 3"/>
            <p:cNvSpPr/>
            <p:nvPr/>
          </p:nvSpPr>
          <p:spPr>
            <a:xfrm>
              <a:off x="720278" y="690869"/>
              <a:ext cx="320040" cy="447040"/>
            </a:xfrm>
            <a:custGeom>
              <a:avLst/>
              <a:gdLst/>
              <a:ahLst/>
              <a:cxnLst/>
              <a:rect l="l" t="t" r="r" b="b"/>
              <a:pathLst>
                <a:path w="320040" h="447040">
                  <a:moveTo>
                    <a:pt x="109013" y="447040"/>
                  </a:moveTo>
                  <a:lnTo>
                    <a:pt x="102031" y="447040"/>
                  </a:lnTo>
                  <a:lnTo>
                    <a:pt x="95749" y="445770"/>
                  </a:lnTo>
                  <a:lnTo>
                    <a:pt x="90197" y="445770"/>
                  </a:lnTo>
                  <a:lnTo>
                    <a:pt x="60463" y="422910"/>
                  </a:lnTo>
                  <a:lnTo>
                    <a:pt x="60376" y="420370"/>
                  </a:lnTo>
                  <a:lnTo>
                    <a:pt x="89607" y="387350"/>
                  </a:lnTo>
                  <a:lnTo>
                    <a:pt x="132921" y="363220"/>
                  </a:lnTo>
                  <a:lnTo>
                    <a:pt x="81959" y="351790"/>
                  </a:lnTo>
                  <a:lnTo>
                    <a:pt x="38724" y="336550"/>
                  </a:lnTo>
                  <a:lnTo>
                    <a:pt x="9357" y="317500"/>
                  </a:lnTo>
                  <a:lnTo>
                    <a:pt x="0" y="297180"/>
                  </a:lnTo>
                  <a:lnTo>
                    <a:pt x="750" y="290830"/>
                  </a:lnTo>
                  <a:lnTo>
                    <a:pt x="4421" y="285750"/>
                  </a:lnTo>
                  <a:lnTo>
                    <a:pt x="10383" y="280670"/>
                  </a:lnTo>
                  <a:lnTo>
                    <a:pt x="8432" y="278130"/>
                  </a:lnTo>
                  <a:lnTo>
                    <a:pt x="6882" y="274320"/>
                  </a:lnTo>
                  <a:lnTo>
                    <a:pt x="5791" y="271780"/>
                  </a:lnTo>
                  <a:lnTo>
                    <a:pt x="4349" y="254000"/>
                  </a:lnTo>
                  <a:lnTo>
                    <a:pt x="10749" y="234950"/>
                  </a:lnTo>
                  <a:lnTo>
                    <a:pt x="24248" y="215900"/>
                  </a:lnTo>
                  <a:lnTo>
                    <a:pt x="44103" y="198120"/>
                  </a:lnTo>
                  <a:lnTo>
                    <a:pt x="39274" y="184150"/>
                  </a:lnTo>
                  <a:lnTo>
                    <a:pt x="37052" y="167640"/>
                  </a:lnTo>
                  <a:lnTo>
                    <a:pt x="37158" y="163830"/>
                  </a:lnTo>
                  <a:lnTo>
                    <a:pt x="37263" y="160020"/>
                  </a:lnTo>
                  <a:lnTo>
                    <a:pt x="37368" y="156210"/>
                  </a:lnTo>
                  <a:lnTo>
                    <a:pt x="37473" y="152400"/>
                  </a:lnTo>
                  <a:lnTo>
                    <a:pt x="40572" y="134620"/>
                  </a:lnTo>
                  <a:lnTo>
                    <a:pt x="60071" y="88900"/>
                  </a:lnTo>
                  <a:lnTo>
                    <a:pt x="93929" y="48260"/>
                  </a:lnTo>
                  <a:lnTo>
                    <a:pt x="137077" y="17780"/>
                  </a:lnTo>
                  <a:lnTo>
                    <a:pt x="183256" y="1270"/>
                  </a:lnTo>
                  <a:lnTo>
                    <a:pt x="207249" y="0"/>
                  </a:lnTo>
                  <a:lnTo>
                    <a:pt x="228978" y="2540"/>
                  </a:lnTo>
                  <a:lnTo>
                    <a:pt x="247950" y="10160"/>
                  </a:lnTo>
                  <a:lnTo>
                    <a:pt x="263671" y="22860"/>
                  </a:lnTo>
                  <a:lnTo>
                    <a:pt x="268977" y="30480"/>
                  </a:lnTo>
                  <a:lnTo>
                    <a:pt x="197401" y="30480"/>
                  </a:lnTo>
                  <a:lnTo>
                    <a:pt x="188708" y="31750"/>
                  </a:lnTo>
                  <a:lnTo>
                    <a:pt x="150974" y="45720"/>
                  </a:lnTo>
                  <a:lnTo>
                    <a:pt x="115145" y="71120"/>
                  </a:lnTo>
                  <a:lnTo>
                    <a:pt x="75563" y="127000"/>
                  </a:lnTo>
                  <a:lnTo>
                    <a:pt x="68404" y="154940"/>
                  </a:lnTo>
                  <a:lnTo>
                    <a:pt x="70306" y="176530"/>
                  </a:lnTo>
                  <a:lnTo>
                    <a:pt x="70418" y="177800"/>
                  </a:lnTo>
                  <a:lnTo>
                    <a:pt x="70530" y="179070"/>
                  </a:lnTo>
                  <a:lnTo>
                    <a:pt x="70641" y="180340"/>
                  </a:lnTo>
                  <a:lnTo>
                    <a:pt x="105327" y="180340"/>
                  </a:lnTo>
                  <a:lnTo>
                    <a:pt x="102001" y="181610"/>
                  </a:lnTo>
                  <a:lnTo>
                    <a:pt x="89589" y="187960"/>
                  </a:lnTo>
                  <a:lnTo>
                    <a:pt x="78094" y="193040"/>
                  </a:lnTo>
                  <a:lnTo>
                    <a:pt x="78914" y="194310"/>
                  </a:lnTo>
                  <a:lnTo>
                    <a:pt x="79364" y="195580"/>
                  </a:lnTo>
                  <a:lnTo>
                    <a:pt x="103149" y="207010"/>
                  </a:lnTo>
                  <a:lnTo>
                    <a:pt x="206924" y="207010"/>
                  </a:lnTo>
                  <a:lnTo>
                    <a:pt x="205429" y="208280"/>
                  </a:lnTo>
                  <a:lnTo>
                    <a:pt x="201388" y="210820"/>
                  </a:lnTo>
                  <a:lnTo>
                    <a:pt x="52116" y="210820"/>
                  </a:lnTo>
                  <a:lnTo>
                    <a:pt x="36009" y="226060"/>
                  </a:lnTo>
                  <a:lnTo>
                    <a:pt x="25194" y="240030"/>
                  </a:lnTo>
                  <a:lnTo>
                    <a:pt x="19955" y="254000"/>
                  </a:lnTo>
                  <a:lnTo>
                    <a:pt x="20576" y="266700"/>
                  </a:lnTo>
                  <a:lnTo>
                    <a:pt x="21366" y="269240"/>
                  </a:lnTo>
                  <a:lnTo>
                    <a:pt x="22617" y="271780"/>
                  </a:lnTo>
                  <a:lnTo>
                    <a:pt x="24287" y="273050"/>
                  </a:lnTo>
                  <a:lnTo>
                    <a:pt x="220126" y="273050"/>
                  </a:lnTo>
                  <a:lnTo>
                    <a:pt x="217996" y="274320"/>
                  </a:lnTo>
                  <a:lnTo>
                    <a:pt x="79324" y="274320"/>
                  </a:lnTo>
                  <a:lnTo>
                    <a:pt x="55447" y="276860"/>
                  </a:lnTo>
                  <a:lnTo>
                    <a:pt x="46884" y="278130"/>
                  </a:lnTo>
                  <a:lnTo>
                    <a:pt x="39772" y="280670"/>
                  </a:lnTo>
                  <a:lnTo>
                    <a:pt x="33920" y="281940"/>
                  </a:lnTo>
                  <a:lnTo>
                    <a:pt x="52785" y="289560"/>
                  </a:lnTo>
                  <a:lnTo>
                    <a:pt x="17735" y="289560"/>
                  </a:lnTo>
                  <a:lnTo>
                    <a:pt x="13444" y="292100"/>
                  </a:lnTo>
                  <a:lnTo>
                    <a:pt x="11373" y="295910"/>
                  </a:lnTo>
                  <a:lnTo>
                    <a:pt x="11043" y="298450"/>
                  </a:lnTo>
                  <a:lnTo>
                    <a:pt x="12510" y="303530"/>
                  </a:lnTo>
                  <a:lnTo>
                    <a:pt x="49115" y="328930"/>
                  </a:lnTo>
                  <a:lnTo>
                    <a:pt x="96281" y="344170"/>
                  </a:lnTo>
                  <a:lnTo>
                    <a:pt x="152957" y="354330"/>
                  </a:lnTo>
                  <a:lnTo>
                    <a:pt x="173903" y="354330"/>
                  </a:lnTo>
                  <a:lnTo>
                    <a:pt x="168402" y="355600"/>
                  </a:lnTo>
                  <a:lnTo>
                    <a:pt x="194852" y="358140"/>
                  </a:lnTo>
                  <a:lnTo>
                    <a:pt x="294203" y="358140"/>
                  </a:lnTo>
                  <a:lnTo>
                    <a:pt x="282458" y="363220"/>
                  </a:lnTo>
                  <a:lnTo>
                    <a:pt x="273093" y="364490"/>
                  </a:lnTo>
                  <a:lnTo>
                    <a:pt x="145915" y="364490"/>
                  </a:lnTo>
                  <a:lnTo>
                    <a:pt x="131160" y="370840"/>
                  </a:lnTo>
                  <a:lnTo>
                    <a:pt x="117416" y="378460"/>
                  </a:lnTo>
                  <a:lnTo>
                    <a:pt x="104842" y="384810"/>
                  </a:lnTo>
                  <a:lnTo>
                    <a:pt x="93599" y="392430"/>
                  </a:lnTo>
                  <a:lnTo>
                    <a:pt x="81035" y="402590"/>
                  </a:lnTo>
                  <a:lnTo>
                    <a:pt x="72264" y="411480"/>
                  </a:lnTo>
                  <a:lnTo>
                    <a:pt x="67586" y="420370"/>
                  </a:lnTo>
                  <a:lnTo>
                    <a:pt x="67300" y="426720"/>
                  </a:lnTo>
                  <a:lnTo>
                    <a:pt x="71646" y="433070"/>
                  </a:lnTo>
                  <a:lnTo>
                    <a:pt x="80343" y="436880"/>
                  </a:lnTo>
                  <a:lnTo>
                    <a:pt x="92918" y="439420"/>
                  </a:lnTo>
                  <a:lnTo>
                    <a:pt x="161967" y="439420"/>
                  </a:lnTo>
                  <a:lnTo>
                    <a:pt x="152357" y="441960"/>
                  </a:lnTo>
                  <a:lnTo>
                    <a:pt x="129712" y="444500"/>
                  </a:lnTo>
                  <a:lnTo>
                    <a:pt x="109013" y="447040"/>
                  </a:lnTo>
                  <a:close/>
                </a:path>
                <a:path w="320040" h="447040">
                  <a:moveTo>
                    <a:pt x="263736" y="143510"/>
                  </a:moveTo>
                  <a:lnTo>
                    <a:pt x="227120" y="143510"/>
                  </a:lnTo>
                  <a:lnTo>
                    <a:pt x="234627" y="132080"/>
                  </a:lnTo>
                  <a:lnTo>
                    <a:pt x="240913" y="120650"/>
                  </a:lnTo>
                  <a:lnTo>
                    <a:pt x="245906" y="109220"/>
                  </a:lnTo>
                  <a:lnTo>
                    <a:pt x="249537" y="97790"/>
                  </a:lnTo>
                  <a:lnTo>
                    <a:pt x="252106" y="81280"/>
                  </a:lnTo>
                  <a:lnTo>
                    <a:pt x="251658" y="71120"/>
                  </a:lnTo>
                  <a:lnTo>
                    <a:pt x="251546" y="68580"/>
                  </a:lnTo>
                  <a:lnTo>
                    <a:pt x="251490" y="67310"/>
                  </a:lnTo>
                  <a:lnTo>
                    <a:pt x="228659" y="35560"/>
                  </a:lnTo>
                  <a:lnTo>
                    <a:pt x="212796" y="30480"/>
                  </a:lnTo>
                  <a:lnTo>
                    <a:pt x="268977" y="30480"/>
                  </a:lnTo>
                  <a:lnTo>
                    <a:pt x="275167" y="39370"/>
                  </a:lnTo>
                  <a:lnTo>
                    <a:pt x="281738" y="59690"/>
                  </a:lnTo>
                  <a:lnTo>
                    <a:pt x="283285" y="81280"/>
                  </a:lnTo>
                  <a:lnTo>
                    <a:pt x="279706" y="105410"/>
                  </a:lnTo>
                  <a:lnTo>
                    <a:pt x="276196" y="116840"/>
                  </a:lnTo>
                  <a:lnTo>
                    <a:pt x="271594" y="128270"/>
                  </a:lnTo>
                  <a:lnTo>
                    <a:pt x="265949" y="139700"/>
                  </a:lnTo>
                  <a:lnTo>
                    <a:pt x="263736" y="143510"/>
                  </a:lnTo>
                  <a:close/>
                </a:path>
                <a:path w="320040" h="447040">
                  <a:moveTo>
                    <a:pt x="105327" y="180340"/>
                  </a:moveTo>
                  <a:lnTo>
                    <a:pt x="70641" y="180340"/>
                  </a:lnTo>
                  <a:lnTo>
                    <a:pt x="82994" y="173990"/>
                  </a:lnTo>
                  <a:lnTo>
                    <a:pt x="124678" y="156210"/>
                  </a:lnTo>
                  <a:lnTo>
                    <a:pt x="179230" y="143510"/>
                  </a:lnTo>
                  <a:lnTo>
                    <a:pt x="204269" y="142240"/>
                  </a:lnTo>
                  <a:lnTo>
                    <a:pt x="227120" y="143510"/>
                  </a:lnTo>
                  <a:lnTo>
                    <a:pt x="263736" y="143510"/>
                  </a:lnTo>
                  <a:lnTo>
                    <a:pt x="259310" y="151130"/>
                  </a:lnTo>
                  <a:lnTo>
                    <a:pt x="269514" y="156210"/>
                  </a:lnTo>
                  <a:lnTo>
                    <a:pt x="271187" y="157480"/>
                  </a:lnTo>
                  <a:lnTo>
                    <a:pt x="196252" y="157480"/>
                  </a:lnTo>
                  <a:lnTo>
                    <a:pt x="175511" y="160020"/>
                  </a:lnTo>
                  <a:lnTo>
                    <a:pt x="153169" y="165100"/>
                  </a:lnTo>
                  <a:lnTo>
                    <a:pt x="129480" y="171450"/>
                  </a:lnTo>
                  <a:lnTo>
                    <a:pt x="115306" y="176530"/>
                  </a:lnTo>
                  <a:lnTo>
                    <a:pt x="105327" y="180340"/>
                  </a:lnTo>
                  <a:close/>
                </a:path>
                <a:path w="320040" h="447040">
                  <a:moveTo>
                    <a:pt x="206924" y="207010"/>
                  </a:moveTo>
                  <a:lnTo>
                    <a:pt x="134980" y="207010"/>
                  </a:lnTo>
                  <a:lnTo>
                    <a:pt x="170448" y="193040"/>
                  </a:lnTo>
                  <a:lnTo>
                    <a:pt x="208644" y="165100"/>
                  </a:lnTo>
                  <a:lnTo>
                    <a:pt x="211965" y="161290"/>
                  </a:lnTo>
                  <a:lnTo>
                    <a:pt x="215136" y="157480"/>
                  </a:lnTo>
                  <a:lnTo>
                    <a:pt x="271187" y="157480"/>
                  </a:lnTo>
                  <a:lnTo>
                    <a:pt x="277882" y="162560"/>
                  </a:lnTo>
                  <a:lnTo>
                    <a:pt x="278943" y="163830"/>
                  </a:lnTo>
                  <a:lnTo>
                    <a:pt x="250267" y="163830"/>
                  </a:lnTo>
                  <a:lnTo>
                    <a:pt x="244813" y="171450"/>
                  </a:lnTo>
                  <a:lnTo>
                    <a:pt x="239002" y="177800"/>
                  </a:lnTo>
                  <a:lnTo>
                    <a:pt x="232845" y="184150"/>
                  </a:lnTo>
                  <a:lnTo>
                    <a:pt x="226350" y="190500"/>
                  </a:lnTo>
                  <a:lnTo>
                    <a:pt x="206924" y="207010"/>
                  </a:lnTo>
                  <a:close/>
                </a:path>
                <a:path w="320040" h="447040">
                  <a:moveTo>
                    <a:pt x="224386" y="270510"/>
                  </a:moveTo>
                  <a:lnTo>
                    <a:pt x="190239" y="270510"/>
                  </a:lnTo>
                  <a:lnTo>
                    <a:pt x="207671" y="261620"/>
                  </a:lnTo>
                  <a:lnTo>
                    <a:pt x="223708" y="252730"/>
                  </a:lnTo>
                  <a:lnTo>
                    <a:pt x="262869" y="219710"/>
                  </a:lnTo>
                  <a:lnTo>
                    <a:pt x="274540" y="195580"/>
                  </a:lnTo>
                  <a:lnTo>
                    <a:pt x="273654" y="184150"/>
                  </a:lnTo>
                  <a:lnTo>
                    <a:pt x="270581" y="177800"/>
                  </a:lnTo>
                  <a:lnTo>
                    <a:pt x="265581" y="172720"/>
                  </a:lnTo>
                  <a:lnTo>
                    <a:pt x="258770" y="167640"/>
                  </a:lnTo>
                  <a:lnTo>
                    <a:pt x="250267" y="163830"/>
                  </a:lnTo>
                  <a:lnTo>
                    <a:pt x="278943" y="163830"/>
                  </a:lnTo>
                  <a:lnTo>
                    <a:pt x="284249" y="170180"/>
                  </a:lnTo>
                  <a:lnTo>
                    <a:pt x="288449" y="179070"/>
                  </a:lnTo>
                  <a:lnTo>
                    <a:pt x="290234" y="194310"/>
                  </a:lnTo>
                  <a:lnTo>
                    <a:pt x="286188" y="210820"/>
                  </a:lnTo>
                  <a:lnTo>
                    <a:pt x="261271" y="243840"/>
                  </a:lnTo>
                  <a:lnTo>
                    <a:pt x="228645" y="267970"/>
                  </a:lnTo>
                  <a:lnTo>
                    <a:pt x="224386" y="270510"/>
                  </a:lnTo>
                  <a:close/>
                </a:path>
                <a:path w="320040" h="447040">
                  <a:moveTo>
                    <a:pt x="119745" y="240030"/>
                  </a:moveTo>
                  <a:lnTo>
                    <a:pt x="111498" y="240030"/>
                  </a:lnTo>
                  <a:lnTo>
                    <a:pt x="103542" y="238760"/>
                  </a:lnTo>
                  <a:lnTo>
                    <a:pt x="89941" y="236220"/>
                  </a:lnTo>
                  <a:lnTo>
                    <a:pt x="77499" y="231140"/>
                  </a:lnTo>
                  <a:lnTo>
                    <a:pt x="66346" y="224790"/>
                  </a:lnTo>
                  <a:lnTo>
                    <a:pt x="56617" y="215900"/>
                  </a:lnTo>
                  <a:lnTo>
                    <a:pt x="55017" y="214630"/>
                  </a:lnTo>
                  <a:lnTo>
                    <a:pt x="53526" y="213360"/>
                  </a:lnTo>
                  <a:lnTo>
                    <a:pt x="52116" y="210820"/>
                  </a:lnTo>
                  <a:lnTo>
                    <a:pt x="201388" y="210820"/>
                  </a:lnTo>
                  <a:lnTo>
                    <a:pt x="183201" y="222250"/>
                  </a:lnTo>
                  <a:lnTo>
                    <a:pt x="160216" y="231140"/>
                  </a:lnTo>
                  <a:lnTo>
                    <a:pt x="137022" y="237490"/>
                  </a:lnTo>
                  <a:lnTo>
                    <a:pt x="119745" y="240030"/>
                  </a:lnTo>
                  <a:close/>
                </a:path>
                <a:path w="320040" h="447040">
                  <a:moveTo>
                    <a:pt x="220126" y="273050"/>
                  </a:moveTo>
                  <a:lnTo>
                    <a:pt x="24287" y="273050"/>
                  </a:lnTo>
                  <a:lnTo>
                    <a:pt x="52162" y="266700"/>
                  </a:lnTo>
                  <a:lnTo>
                    <a:pt x="86886" y="262890"/>
                  </a:lnTo>
                  <a:lnTo>
                    <a:pt x="125760" y="262890"/>
                  </a:lnTo>
                  <a:lnTo>
                    <a:pt x="166081" y="266700"/>
                  </a:lnTo>
                  <a:lnTo>
                    <a:pt x="190239" y="270510"/>
                  </a:lnTo>
                  <a:lnTo>
                    <a:pt x="224386" y="270510"/>
                  </a:lnTo>
                  <a:lnTo>
                    <a:pt x="220126" y="273050"/>
                  </a:lnTo>
                  <a:close/>
                </a:path>
                <a:path w="320040" h="447040">
                  <a:moveTo>
                    <a:pt x="173430" y="293370"/>
                  </a:moveTo>
                  <a:lnTo>
                    <a:pt x="86102" y="293370"/>
                  </a:lnTo>
                  <a:lnTo>
                    <a:pt x="122894" y="290830"/>
                  </a:lnTo>
                  <a:lnTo>
                    <a:pt x="164761" y="279400"/>
                  </a:lnTo>
                  <a:lnTo>
                    <a:pt x="166251" y="279400"/>
                  </a:lnTo>
                  <a:lnTo>
                    <a:pt x="169192" y="278130"/>
                  </a:lnTo>
                  <a:lnTo>
                    <a:pt x="164731" y="278130"/>
                  </a:lnTo>
                  <a:lnTo>
                    <a:pt x="134636" y="274320"/>
                  </a:lnTo>
                  <a:lnTo>
                    <a:pt x="217996" y="274320"/>
                  </a:lnTo>
                  <a:lnTo>
                    <a:pt x="215866" y="275590"/>
                  </a:lnTo>
                  <a:lnTo>
                    <a:pt x="243475" y="283210"/>
                  </a:lnTo>
                  <a:lnTo>
                    <a:pt x="199471" y="283210"/>
                  </a:lnTo>
                  <a:lnTo>
                    <a:pt x="192231" y="285750"/>
                  </a:lnTo>
                  <a:lnTo>
                    <a:pt x="184831" y="289560"/>
                  </a:lnTo>
                  <a:lnTo>
                    <a:pt x="173430" y="293370"/>
                  </a:lnTo>
                  <a:close/>
                </a:path>
                <a:path w="320040" h="447040">
                  <a:moveTo>
                    <a:pt x="319769" y="337820"/>
                  </a:moveTo>
                  <a:lnTo>
                    <a:pt x="308065" y="337820"/>
                  </a:lnTo>
                  <a:lnTo>
                    <a:pt x="308575" y="336550"/>
                  </a:lnTo>
                  <a:lnTo>
                    <a:pt x="308885" y="335280"/>
                  </a:lnTo>
                  <a:lnTo>
                    <a:pt x="270924" y="303530"/>
                  </a:lnTo>
                  <a:lnTo>
                    <a:pt x="219347" y="287020"/>
                  </a:lnTo>
                  <a:lnTo>
                    <a:pt x="199471" y="283210"/>
                  </a:lnTo>
                  <a:lnTo>
                    <a:pt x="243475" y="283210"/>
                  </a:lnTo>
                  <a:lnTo>
                    <a:pt x="257279" y="287020"/>
                  </a:lnTo>
                  <a:lnTo>
                    <a:pt x="291061" y="300990"/>
                  </a:lnTo>
                  <a:lnTo>
                    <a:pt x="313284" y="317500"/>
                  </a:lnTo>
                  <a:lnTo>
                    <a:pt x="320019" y="335280"/>
                  </a:lnTo>
                  <a:lnTo>
                    <a:pt x="319889" y="336550"/>
                  </a:lnTo>
                  <a:lnTo>
                    <a:pt x="319769" y="337820"/>
                  </a:lnTo>
                  <a:close/>
                </a:path>
                <a:path w="320040" h="447040">
                  <a:moveTo>
                    <a:pt x="88516" y="308610"/>
                  </a:moveTo>
                  <a:lnTo>
                    <a:pt x="38001" y="300990"/>
                  </a:lnTo>
                  <a:lnTo>
                    <a:pt x="17735" y="289560"/>
                  </a:lnTo>
                  <a:lnTo>
                    <a:pt x="52785" y="289560"/>
                  </a:lnTo>
                  <a:lnTo>
                    <a:pt x="55930" y="290830"/>
                  </a:lnTo>
                  <a:lnTo>
                    <a:pt x="86102" y="293370"/>
                  </a:lnTo>
                  <a:lnTo>
                    <a:pt x="173430" y="293370"/>
                  </a:lnTo>
                  <a:lnTo>
                    <a:pt x="169582" y="294640"/>
                  </a:lnTo>
                  <a:lnTo>
                    <a:pt x="141173" y="302260"/>
                  </a:lnTo>
                  <a:lnTo>
                    <a:pt x="113966" y="307340"/>
                  </a:lnTo>
                  <a:lnTo>
                    <a:pt x="88516" y="308610"/>
                  </a:lnTo>
                  <a:close/>
                </a:path>
                <a:path w="320040" h="447040">
                  <a:moveTo>
                    <a:pt x="173903" y="354330"/>
                  </a:moveTo>
                  <a:lnTo>
                    <a:pt x="152957" y="354330"/>
                  </a:lnTo>
                  <a:lnTo>
                    <a:pt x="159959" y="351790"/>
                  </a:lnTo>
                  <a:lnTo>
                    <a:pt x="199393" y="339090"/>
                  </a:lnTo>
                  <a:lnTo>
                    <a:pt x="246064" y="330200"/>
                  </a:lnTo>
                  <a:lnTo>
                    <a:pt x="266762" y="328930"/>
                  </a:lnTo>
                  <a:lnTo>
                    <a:pt x="280248" y="328930"/>
                  </a:lnTo>
                  <a:lnTo>
                    <a:pt x="291664" y="331470"/>
                  </a:lnTo>
                  <a:lnTo>
                    <a:pt x="300955" y="334010"/>
                  </a:lnTo>
                  <a:lnTo>
                    <a:pt x="305695" y="336550"/>
                  </a:lnTo>
                  <a:lnTo>
                    <a:pt x="266882" y="336550"/>
                  </a:lnTo>
                  <a:lnTo>
                    <a:pt x="246688" y="337820"/>
                  </a:lnTo>
                  <a:lnTo>
                    <a:pt x="224557" y="340360"/>
                  </a:lnTo>
                  <a:lnTo>
                    <a:pt x="176694" y="353060"/>
                  </a:lnTo>
                  <a:lnTo>
                    <a:pt x="173903" y="354330"/>
                  </a:lnTo>
                  <a:close/>
                </a:path>
                <a:path w="320040" h="447040">
                  <a:moveTo>
                    <a:pt x="294203" y="358140"/>
                  </a:moveTo>
                  <a:lnTo>
                    <a:pt x="243416" y="358140"/>
                  </a:lnTo>
                  <a:lnTo>
                    <a:pt x="264572" y="355600"/>
                  </a:lnTo>
                  <a:lnTo>
                    <a:pt x="278169" y="353060"/>
                  </a:lnTo>
                  <a:lnTo>
                    <a:pt x="289010" y="349250"/>
                  </a:lnTo>
                  <a:lnTo>
                    <a:pt x="297295" y="346710"/>
                  </a:lnTo>
                  <a:lnTo>
                    <a:pt x="303224" y="342900"/>
                  </a:lnTo>
                  <a:lnTo>
                    <a:pt x="299022" y="340360"/>
                  </a:lnTo>
                  <a:lnTo>
                    <a:pt x="292630" y="337820"/>
                  </a:lnTo>
                  <a:lnTo>
                    <a:pt x="279256" y="336550"/>
                  </a:lnTo>
                  <a:lnTo>
                    <a:pt x="305695" y="336550"/>
                  </a:lnTo>
                  <a:lnTo>
                    <a:pt x="308065" y="337820"/>
                  </a:lnTo>
                  <a:lnTo>
                    <a:pt x="319769" y="337820"/>
                  </a:lnTo>
                  <a:lnTo>
                    <a:pt x="319649" y="339090"/>
                  </a:lnTo>
                  <a:lnTo>
                    <a:pt x="319529" y="340360"/>
                  </a:lnTo>
                  <a:lnTo>
                    <a:pt x="317838" y="342900"/>
                  </a:lnTo>
                  <a:lnTo>
                    <a:pt x="315107" y="346710"/>
                  </a:lnTo>
                  <a:lnTo>
                    <a:pt x="315214" y="350520"/>
                  </a:lnTo>
                  <a:lnTo>
                    <a:pt x="315250" y="351790"/>
                  </a:lnTo>
                  <a:lnTo>
                    <a:pt x="308885" y="351790"/>
                  </a:lnTo>
                  <a:lnTo>
                    <a:pt x="294203" y="358140"/>
                  </a:lnTo>
                  <a:close/>
                </a:path>
                <a:path w="320040" h="447040">
                  <a:moveTo>
                    <a:pt x="161967" y="439420"/>
                  </a:moveTo>
                  <a:lnTo>
                    <a:pt x="108893" y="439420"/>
                  </a:lnTo>
                  <a:lnTo>
                    <a:pt x="129082" y="438150"/>
                  </a:lnTo>
                  <a:lnTo>
                    <a:pt x="151211" y="434340"/>
                  </a:lnTo>
                  <a:lnTo>
                    <a:pt x="199081" y="422910"/>
                  </a:lnTo>
                  <a:lnTo>
                    <a:pt x="245119" y="403860"/>
                  </a:lnTo>
                  <a:lnTo>
                    <a:pt x="282177" y="383540"/>
                  </a:lnTo>
                  <a:lnTo>
                    <a:pt x="308885" y="351790"/>
                  </a:lnTo>
                  <a:lnTo>
                    <a:pt x="315250" y="351790"/>
                  </a:lnTo>
                  <a:lnTo>
                    <a:pt x="286148" y="388620"/>
                  </a:lnTo>
                  <a:lnTo>
                    <a:pt x="248205" y="410210"/>
                  </a:lnTo>
                  <a:lnTo>
                    <a:pt x="201222" y="429260"/>
                  </a:lnTo>
                  <a:lnTo>
                    <a:pt x="161967" y="439420"/>
                  </a:lnTo>
                  <a:close/>
                </a:path>
                <a:path w="320040" h="447040">
                  <a:moveTo>
                    <a:pt x="200745" y="369570"/>
                  </a:moveTo>
                  <a:lnTo>
                    <a:pt x="153937" y="365760"/>
                  </a:lnTo>
                  <a:lnTo>
                    <a:pt x="151266" y="365760"/>
                  </a:lnTo>
                  <a:lnTo>
                    <a:pt x="145915" y="364490"/>
                  </a:lnTo>
                  <a:lnTo>
                    <a:pt x="273093" y="364490"/>
                  </a:lnTo>
                  <a:lnTo>
                    <a:pt x="244998" y="368300"/>
                  </a:lnTo>
                  <a:lnTo>
                    <a:pt x="200745" y="369570"/>
                  </a:lnTo>
                  <a:close/>
                </a:path>
              </a:pathLst>
            </a:custGeom>
            <a:solidFill>
              <a:srgbClr val="96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1674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87097"/>
              <a:ext cx="12191999" cy="7689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20278" y="690869"/>
              <a:ext cx="320040" cy="447040"/>
            </a:xfrm>
            <a:custGeom>
              <a:avLst/>
              <a:gdLst/>
              <a:ahLst/>
              <a:cxnLst/>
              <a:rect l="l" t="t" r="r" b="b"/>
              <a:pathLst>
                <a:path w="320040" h="447040">
                  <a:moveTo>
                    <a:pt x="109013" y="447040"/>
                  </a:moveTo>
                  <a:lnTo>
                    <a:pt x="102031" y="447040"/>
                  </a:lnTo>
                  <a:lnTo>
                    <a:pt x="95749" y="445770"/>
                  </a:lnTo>
                  <a:lnTo>
                    <a:pt x="90197" y="445770"/>
                  </a:lnTo>
                  <a:lnTo>
                    <a:pt x="60463" y="422910"/>
                  </a:lnTo>
                  <a:lnTo>
                    <a:pt x="60376" y="420370"/>
                  </a:lnTo>
                  <a:lnTo>
                    <a:pt x="89607" y="387350"/>
                  </a:lnTo>
                  <a:lnTo>
                    <a:pt x="132921" y="363220"/>
                  </a:lnTo>
                  <a:lnTo>
                    <a:pt x="81959" y="351790"/>
                  </a:lnTo>
                  <a:lnTo>
                    <a:pt x="38724" y="336550"/>
                  </a:lnTo>
                  <a:lnTo>
                    <a:pt x="9357" y="317500"/>
                  </a:lnTo>
                  <a:lnTo>
                    <a:pt x="0" y="297180"/>
                  </a:lnTo>
                  <a:lnTo>
                    <a:pt x="750" y="290830"/>
                  </a:lnTo>
                  <a:lnTo>
                    <a:pt x="4421" y="285750"/>
                  </a:lnTo>
                  <a:lnTo>
                    <a:pt x="10383" y="280670"/>
                  </a:lnTo>
                  <a:lnTo>
                    <a:pt x="8432" y="278130"/>
                  </a:lnTo>
                  <a:lnTo>
                    <a:pt x="6882" y="274320"/>
                  </a:lnTo>
                  <a:lnTo>
                    <a:pt x="5791" y="271780"/>
                  </a:lnTo>
                  <a:lnTo>
                    <a:pt x="4349" y="254000"/>
                  </a:lnTo>
                  <a:lnTo>
                    <a:pt x="10749" y="234950"/>
                  </a:lnTo>
                  <a:lnTo>
                    <a:pt x="24248" y="215900"/>
                  </a:lnTo>
                  <a:lnTo>
                    <a:pt x="44103" y="198120"/>
                  </a:lnTo>
                  <a:lnTo>
                    <a:pt x="39274" y="184150"/>
                  </a:lnTo>
                  <a:lnTo>
                    <a:pt x="37052" y="167640"/>
                  </a:lnTo>
                  <a:lnTo>
                    <a:pt x="37158" y="163830"/>
                  </a:lnTo>
                  <a:lnTo>
                    <a:pt x="37263" y="160020"/>
                  </a:lnTo>
                  <a:lnTo>
                    <a:pt x="37368" y="156210"/>
                  </a:lnTo>
                  <a:lnTo>
                    <a:pt x="37473" y="152400"/>
                  </a:lnTo>
                  <a:lnTo>
                    <a:pt x="40572" y="134620"/>
                  </a:lnTo>
                  <a:lnTo>
                    <a:pt x="60071" y="88900"/>
                  </a:lnTo>
                  <a:lnTo>
                    <a:pt x="93929" y="48260"/>
                  </a:lnTo>
                  <a:lnTo>
                    <a:pt x="137077" y="17780"/>
                  </a:lnTo>
                  <a:lnTo>
                    <a:pt x="183256" y="1270"/>
                  </a:lnTo>
                  <a:lnTo>
                    <a:pt x="207249" y="0"/>
                  </a:lnTo>
                  <a:lnTo>
                    <a:pt x="228978" y="2540"/>
                  </a:lnTo>
                  <a:lnTo>
                    <a:pt x="247950" y="10160"/>
                  </a:lnTo>
                  <a:lnTo>
                    <a:pt x="263671" y="22860"/>
                  </a:lnTo>
                  <a:lnTo>
                    <a:pt x="268977" y="30480"/>
                  </a:lnTo>
                  <a:lnTo>
                    <a:pt x="197401" y="30480"/>
                  </a:lnTo>
                  <a:lnTo>
                    <a:pt x="188708" y="31750"/>
                  </a:lnTo>
                  <a:lnTo>
                    <a:pt x="150974" y="45720"/>
                  </a:lnTo>
                  <a:lnTo>
                    <a:pt x="115145" y="71120"/>
                  </a:lnTo>
                  <a:lnTo>
                    <a:pt x="75563" y="127000"/>
                  </a:lnTo>
                  <a:lnTo>
                    <a:pt x="68404" y="154940"/>
                  </a:lnTo>
                  <a:lnTo>
                    <a:pt x="70306" y="176530"/>
                  </a:lnTo>
                  <a:lnTo>
                    <a:pt x="70418" y="177800"/>
                  </a:lnTo>
                  <a:lnTo>
                    <a:pt x="70530" y="179070"/>
                  </a:lnTo>
                  <a:lnTo>
                    <a:pt x="70641" y="180340"/>
                  </a:lnTo>
                  <a:lnTo>
                    <a:pt x="105327" y="180340"/>
                  </a:lnTo>
                  <a:lnTo>
                    <a:pt x="102001" y="181610"/>
                  </a:lnTo>
                  <a:lnTo>
                    <a:pt x="89589" y="187960"/>
                  </a:lnTo>
                  <a:lnTo>
                    <a:pt x="78094" y="193040"/>
                  </a:lnTo>
                  <a:lnTo>
                    <a:pt x="78914" y="194310"/>
                  </a:lnTo>
                  <a:lnTo>
                    <a:pt x="79364" y="195580"/>
                  </a:lnTo>
                  <a:lnTo>
                    <a:pt x="103149" y="207010"/>
                  </a:lnTo>
                  <a:lnTo>
                    <a:pt x="206924" y="207010"/>
                  </a:lnTo>
                  <a:lnTo>
                    <a:pt x="205429" y="208280"/>
                  </a:lnTo>
                  <a:lnTo>
                    <a:pt x="201388" y="210820"/>
                  </a:lnTo>
                  <a:lnTo>
                    <a:pt x="52116" y="210820"/>
                  </a:lnTo>
                  <a:lnTo>
                    <a:pt x="36009" y="226060"/>
                  </a:lnTo>
                  <a:lnTo>
                    <a:pt x="25194" y="240030"/>
                  </a:lnTo>
                  <a:lnTo>
                    <a:pt x="19955" y="254000"/>
                  </a:lnTo>
                  <a:lnTo>
                    <a:pt x="20576" y="266700"/>
                  </a:lnTo>
                  <a:lnTo>
                    <a:pt x="21366" y="269240"/>
                  </a:lnTo>
                  <a:lnTo>
                    <a:pt x="22617" y="271780"/>
                  </a:lnTo>
                  <a:lnTo>
                    <a:pt x="24287" y="273050"/>
                  </a:lnTo>
                  <a:lnTo>
                    <a:pt x="220126" y="273050"/>
                  </a:lnTo>
                  <a:lnTo>
                    <a:pt x="217996" y="274320"/>
                  </a:lnTo>
                  <a:lnTo>
                    <a:pt x="79324" y="274320"/>
                  </a:lnTo>
                  <a:lnTo>
                    <a:pt x="55447" y="276860"/>
                  </a:lnTo>
                  <a:lnTo>
                    <a:pt x="46884" y="278130"/>
                  </a:lnTo>
                  <a:lnTo>
                    <a:pt x="39772" y="280670"/>
                  </a:lnTo>
                  <a:lnTo>
                    <a:pt x="33920" y="281940"/>
                  </a:lnTo>
                  <a:lnTo>
                    <a:pt x="52785" y="289560"/>
                  </a:lnTo>
                  <a:lnTo>
                    <a:pt x="17735" y="289560"/>
                  </a:lnTo>
                  <a:lnTo>
                    <a:pt x="13444" y="292100"/>
                  </a:lnTo>
                  <a:lnTo>
                    <a:pt x="11373" y="295910"/>
                  </a:lnTo>
                  <a:lnTo>
                    <a:pt x="11043" y="298450"/>
                  </a:lnTo>
                  <a:lnTo>
                    <a:pt x="12510" y="303530"/>
                  </a:lnTo>
                  <a:lnTo>
                    <a:pt x="49115" y="328930"/>
                  </a:lnTo>
                  <a:lnTo>
                    <a:pt x="96281" y="344170"/>
                  </a:lnTo>
                  <a:lnTo>
                    <a:pt x="152957" y="354330"/>
                  </a:lnTo>
                  <a:lnTo>
                    <a:pt x="173903" y="354330"/>
                  </a:lnTo>
                  <a:lnTo>
                    <a:pt x="168402" y="355600"/>
                  </a:lnTo>
                  <a:lnTo>
                    <a:pt x="194852" y="358140"/>
                  </a:lnTo>
                  <a:lnTo>
                    <a:pt x="294203" y="358140"/>
                  </a:lnTo>
                  <a:lnTo>
                    <a:pt x="282458" y="363220"/>
                  </a:lnTo>
                  <a:lnTo>
                    <a:pt x="273093" y="364490"/>
                  </a:lnTo>
                  <a:lnTo>
                    <a:pt x="145915" y="364490"/>
                  </a:lnTo>
                  <a:lnTo>
                    <a:pt x="131160" y="370840"/>
                  </a:lnTo>
                  <a:lnTo>
                    <a:pt x="117416" y="378460"/>
                  </a:lnTo>
                  <a:lnTo>
                    <a:pt x="104842" y="384810"/>
                  </a:lnTo>
                  <a:lnTo>
                    <a:pt x="93599" y="392430"/>
                  </a:lnTo>
                  <a:lnTo>
                    <a:pt x="81035" y="402590"/>
                  </a:lnTo>
                  <a:lnTo>
                    <a:pt x="72264" y="411480"/>
                  </a:lnTo>
                  <a:lnTo>
                    <a:pt x="67586" y="420370"/>
                  </a:lnTo>
                  <a:lnTo>
                    <a:pt x="67300" y="426720"/>
                  </a:lnTo>
                  <a:lnTo>
                    <a:pt x="71646" y="433070"/>
                  </a:lnTo>
                  <a:lnTo>
                    <a:pt x="80343" y="436880"/>
                  </a:lnTo>
                  <a:lnTo>
                    <a:pt x="92918" y="439420"/>
                  </a:lnTo>
                  <a:lnTo>
                    <a:pt x="161967" y="439420"/>
                  </a:lnTo>
                  <a:lnTo>
                    <a:pt x="152357" y="441960"/>
                  </a:lnTo>
                  <a:lnTo>
                    <a:pt x="129712" y="444500"/>
                  </a:lnTo>
                  <a:lnTo>
                    <a:pt x="109013" y="447040"/>
                  </a:lnTo>
                  <a:close/>
                </a:path>
                <a:path w="320040" h="447040">
                  <a:moveTo>
                    <a:pt x="263736" y="143510"/>
                  </a:moveTo>
                  <a:lnTo>
                    <a:pt x="227120" y="143510"/>
                  </a:lnTo>
                  <a:lnTo>
                    <a:pt x="234627" y="132080"/>
                  </a:lnTo>
                  <a:lnTo>
                    <a:pt x="240913" y="120650"/>
                  </a:lnTo>
                  <a:lnTo>
                    <a:pt x="245906" y="109220"/>
                  </a:lnTo>
                  <a:lnTo>
                    <a:pt x="249537" y="97790"/>
                  </a:lnTo>
                  <a:lnTo>
                    <a:pt x="252106" y="81280"/>
                  </a:lnTo>
                  <a:lnTo>
                    <a:pt x="251658" y="71120"/>
                  </a:lnTo>
                  <a:lnTo>
                    <a:pt x="251546" y="68580"/>
                  </a:lnTo>
                  <a:lnTo>
                    <a:pt x="251490" y="67310"/>
                  </a:lnTo>
                  <a:lnTo>
                    <a:pt x="228659" y="35560"/>
                  </a:lnTo>
                  <a:lnTo>
                    <a:pt x="212796" y="30480"/>
                  </a:lnTo>
                  <a:lnTo>
                    <a:pt x="268977" y="30480"/>
                  </a:lnTo>
                  <a:lnTo>
                    <a:pt x="275167" y="39370"/>
                  </a:lnTo>
                  <a:lnTo>
                    <a:pt x="281738" y="59690"/>
                  </a:lnTo>
                  <a:lnTo>
                    <a:pt x="283285" y="81280"/>
                  </a:lnTo>
                  <a:lnTo>
                    <a:pt x="279706" y="105410"/>
                  </a:lnTo>
                  <a:lnTo>
                    <a:pt x="276196" y="116840"/>
                  </a:lnTo>
                  <a:lnTo>
                    <a:pt x="271594" y="128270"/>
                  </a:lnTo>
                  <a:lnTo>
                    <a:pt x="265949" y="139700"/>
                  </a:lnTo>
                  <a:lnTo>
                    <a:pt x="263736" y="143510"/>
                  </a:lnTo>
                  <a:close/>
                </a:path>
                <a:path w="320040" h="447040">
                  <a:moveTo>
                    <a:pt x="105327" y="180340"/>
                  </a:moveTo>
                  <a:lnTo>
                    <a:pt x="70641" y="180340"/>
                  </a:lnTo>
                  <a:lnTo>
                    <a:pt x="82994" y="173990"/>
                  </a:lnTo>
                  <a:lnTo>
                    <a:pt x="124678" y="156210"/>
                  </a:lnTo>
                  <a:lnTo>
                    <a:pt x="179230" y="143510"/>
                  </a:lnTo>
                  <a:lnTo>
                    <a:pt x="204269" y="142240"/>
                  </a:lnTo>
                  <a:lnTo>
                    <a:pt x="227120" y="143510"/>
                  </a:lnTo>
                  <a:lnTo>
                    <a:pt x="263736" y="143510"/>
                  </a:lnTo>
                  <a:lnTo>
                    <a:pt x="259310" y="151130"/>
                  </a:lnTo>
                  <a:lnTo>
                    <a:pt x="269514" y="156210"/>
                  </a:lnTo>
                  <a:lnTo>
                    <a:pt x="271187" y="157480"/>
                  </a:lnTo>
                  <a:lnTo>
                    <a:pt x="196252" y="157480"/>
                  </a:lnTo>
                  <a:lnTo>
                    <a:pt x="175511" y="160020"/>
                  </a:lnTo>
                  <a:lnTo>
                    <a:pt x="153169" y="165100"/>
                  </a:lnTo>
                  <a:lnTo>
                    <a:pt x="129480" y="171450"/>
                  </a:lnTo>
                  <a:lnTo>
                    <a:pt x="115306" y="176530"/>
                  </a:lnTo>
                  <a:lnTo>
                    <a:pt x="105327" y="180340"/>
                  </a:lnTo>
                  <a:close/>
                </a:path>
                <a:path w="320040" h="447040">
                  <a:moveTo>
                    <a:pt x="206924" y="207010"/>
                  </a:moveTo>
                  <a:lnTo>
                    <a:pt x="134980" y="207010"/>
                  </a:lnTo>
                  <a:lnTo>
                    <a:pt x="170448" y="193040"/>
                  </a:lnTo>
                  <a:lnTo>
                    <a:pt x="208644" y="165100"/>
                  </a:lnTo>
                  <a:lnTo>
                    <a:pt x="211965" y="161290"/>
                  </a:lnTo>
                  <a:lnTo>
                    <a:pt x="215136" y="157480"/>
                  </a:lnTo>
                  <a:lnTo>
                    <a:pt x="271187" y="157480"/>
                  </a:lnTo>
                  <a:lnTo>
                    <a:pt x="277882" y="162560"/>
                  </a:lnTo>
                  <a:lnTo>
                    <a:pt x="278943" y="163830"/>
                  </a:lnTo>
                  <a:lnTo>
                    <a:pt x="250267" y="163830"/>
                  </a:lnTo>
                  <a:lnTo>
                    <a:pt x="244813" y="171450"/>
                  </a:lnTo>
                  <a:lnTo>
                    <a:pt x="239002" y="177800"/>
                  </a:lnTo>
                  <a:lnTo>
                    <a:pt x="232845" y="184150"/>
                  </a:lnTo>
                  <a:lnTo>
                    <a:pt x="226350" y="190500"/>
                  </a:lnTo>
                  <a:lnTo>
                    <a:pt x="206924" y="207010"/>
                  </a:lnTo>
                  <a:close/>
                </a:path>
                <a:path w="320040" h="447040">
                  <a:moveTo>
                    <a:pt x="224386" y="270510"/>
                  </a:moveTo>
                  <a:lnTo>
                    <a:pt x="190239" y="270510"/>
                  </a:lnTo>
                  <a:lnTo>
                    <a:pt x="207671" y="261620"/>
                  </a:lnTo>
                  <a:lnTo>
                    <a:pt x="223708" y="252730"/>
                  </a:lnTo>
                  <a:lnTo>
                    <a:pt x="262869" y="219710"/>
                  </a:lnTo>
                  <a:lnTo>
                    <a:pt x="274540" y="195580"/>
                  </a:lnTo>
                  <a:lnTo>
                    <a:pt x="273654" y="184150"/>
                  </a:lnTo>
                  <a:lnTo>
                    <a:pt x="270581" y="177800"/>
                  </a:lnTo>
                  <a:lnTo>
                    <a:pt x="265581" y="172720"/>
                  </a:lnTo>
                  <a:lnTo>
                    <a:pt x="258770" y="167640"/>
                  </a:lnTo>
                  <a:lnTo>
                    <a:pt x="250267" y="163830"/>
                  </a:lnTo>
                  <a:lnTo>
                    <a:pt x="278943" y="163830"/>
                  </a:lnTo>
                  <a:lnTo>
                    <a:pt x="284249" y="170180"/>
                  </a:lnTo>
                  <a:lnTo>
                    <a:pt x="288449" y="179070"/>
                  </a:lnTo>
                  <a:lnTo>
                    <a:pt x="290234" y="194310"/>
                  </a:lnTo>
                  <a:lnTo>
                    <a:pt x="286188" y="210820"/>
                  </a:lnTo>
                  <a:lnTo>
                    <a:pt x="261271" y="243840"/>
                  </a:lnTo>
                  <a:lnTo>
                    <a:pt x="228645" y="267970"/>
                  </a:lnTo>
                  <a:lnTo>
                    <a:pt x="224386" y="270510"/>
                  </a:lnTo>
                  <a:close/>
                </a:path>
                <a:path w="320040" h="447040">
                  <a:moveTo>
                    <a:pt x="119745" y="240030"/>
                  </a:moveTo>
                  <a:lnTo>
                    <a:pt x="111498" y="240030"/>
                  </a:lnTo>
                  <a:lnTo>
                    <a:pt x="103542" y="238760"/>
                  </a:lnTo>
                  <a:lnTo>
                    <a:pt x="89941" y="236220"/>
                  </a:lnTo>
                  <a:lnTo>
                    <a:pt x="77499" y="231140"/>
                  </a:lnTo>
                  <a:lnTo>
                    <a:pt x="66346" y="224790"/>
                  </a:lnTo>
                  <a:lnTo>
                    <a:pt x="56617" y="215900"/>
                  </a:lnTo>
                  <a:lnTo>
                    <a:pt x="55017" y="214630"/>
                  </a:lnTo>
                  <a:lnTo>
                    <a:pt x="53526" y="213360"/>
                  </a:lnTo>
                  <a:lnTo>
                    <a:pt x="52116" y="210820"/>
                  </a:lnTo>
                  <a:lnTo>
                    <a:pt x="201388" y="210820"/>
                  </a:lnTo>
                  <a:lnTo>
                    <a:pt x="183201" y="222250"/>
                  </a:lnTo>
                  <a:lnTo>
                    <a:pt x="160216" y="231140"/>
                  </a:lnTo>
                  <a:lnTo>
                    <a:pt x="137022" y="237490"/>
                  </a:lnTo>
                  <a:lnTo>
                    <a:pt x="119745" y="240030"/>
                  </a:lnTo>
                  <a:close/>
                </a:path>
                <a:path w="320040" h="447040">
                  <a:moveTo>
                    <a:pt x="220126" y="273050"/>
                  </a:moveTo>
                  <a:lnTo>
                    <a:pt x="24287" y="273050"/>
                  </a:lnTo>
                  <a:lnTo>
                    <a:pt x="52162" y="266700"/>
                  </a:lnTo>
                  <a:lnTo>
                    <a:pt x="86886" y="262890"/>
                  </a:lnTo>
                  <a:lnTo>
                    <a:pt x="125760" y="262890"/>
                  </a:lnTo>
                  <a:lnTo>
                    <a:pt x="166081" y="266700"/>
                  </a:lnTo>
                  <a:lnTo>
                    <a:pt x="190239" y="270510"/>
                  </a:lnTo>
                  <a:lnTo>
                    <a:pt x="224386" y="270510"/>
                  </a:lnTo>
                  <a:lnTo>
                    <a:pt x="220126" y="273050"/>
                  </a:lnTo>
                  <a:close/>
                </a:path>
                <a:path w="320040" h="447040">
                  <a:moveTo>
                    <a:pt x="173430" y="293370"/>
                  </a:moveTo>
                  <a:lnTo>
                    <a:pt x="86102" y="293370"/>
                  </a:lnTo>
                  <a:lnTo>
                    <a:pt x="122894" y="290830"/>
                  </a:lnTo>
                  <a:lnTo>
                    <a:pt x="164761" y="279400"/>
                  </a:lnTo>
                  <a:lnTo>
                    <a:pt x="166251" y="279400"/>
                  </a:lnTo>
                  <a:lnTo>
                    <a:pt x="169192" y="278130"/>
                  </a:lnTo>
                  <a:lnTo>
                    <a:pt x="164731" y="278130"/>
                  </a:lnTo>
                  <a:lnTo>
                    <a:pt x="134636" y="274320"/>
                  </a:lnTo>
                  <a:lnTo>
                    <a:pt x="217996" y="274320"/>
                  </a:lnTo>
                  <a:lnTo>
                    <a:pt x="215866" y="275590"/>
                  </a:lnTo>
                  <a:lnTo>
                    <a:pt x="243475" y="283210"/>
                  </a:lnTo>
                  <a:lnTo>
                    <a:pt x="199471" y="283210"/>
                  </a:lnTo>
                  <a:lnTo>
                    <a:pt x="192231" y="285750"/>
                  </a:lnTo>
                  <a:lnTo>
                    <a:pt x="184831" y="289560"/>
                  </a:lnTo>
                  <a:lnTo>
                    <a:pt x="173430" y="293370"/>
                  </a:lnTo>
                  <a:close/>
                </a:path>
                <a:path w="320040" h="447040">
                  <a:moveTo>
                    <a:pt x="319769" y="337820"/>
                  </a:moveTo>
                  <a:lnTo>
                    <a:pt x="308065" y="337820"/>
                  </a:lnTo>
                  <a:lnTo>
                    <a:pt x="308575" y="336550"/>
                  </a:lnTo>
                  <a:lnTo>
                    <a:pt x="308885" y="335280"/>
                  </a:lnTo>
                  <a:lnTo>
                    <a:pt x="270924" y="303530"/>
                  </a:lnTo>
                  <a:lnTo>
                    <a:pt x="219347" y="287020"/>
                  </a:lnTo>
                  <a:lnTo>
                    <a:pt x="199471" y="283210"/>
                  </a:lnTo>
                  <a:lnTo>
                    <a:pt x="243475" y="283210"/>
                  </a:lnTo>
                  <a:lnTo>
                    <a:pt x="257279" y="287020"/>
                  </a:lnTo>
                  <a:lnTo>
                    <a:pt x="291061" y="300990"/>
                  </a:lnTo>
                  <a:lnTo>
                    <a:pt x="313284" y="317500"/>
                  </a:lnTo>
                  <a:lnTo>
                    <a:pt x="320019" y="335280"/>
                  </a:lnTo>
                  <a:lnTo>
                    <a:pt x="319889" y="336550"/>
                  </a:lnTo>
                  <a:lnTo>
                    <a:pt x="319769" y="337820"/>
                  </a:lnTo>
                  <a:close/>
                </a:path>
                <a:path w="320040" h="447040">
                  <a:moveTo>
                    <a:pt x="88516" y="308610"/>
                  </a:moveTo>
                  <a:lnTo>
                    <a:pt x="38001" y="300990"/>
                  </a:lnTo>
                  <a:lnTo>
                    <a:pt x="17735" y="289560"/>
                  </a:lnTo>
                  <a:lnTo>
                    <a:pt x="52785" y="289560"/>
                  </a:lnTo>
                  <a:lnTo>
                    <a:pt x="55930" y="290830"/>
                  </a:lnTo>
                  <a:lnTo>
                    <a:pt x="86102" y="293370"/>
                  </a:lnTo>
                  <a:lnTo>
                    <a:pt x="173430" y="293370"/>
                  </a:lnTo>
                  <a:lnTo>
                    <a:pt x="169582" y="294640"/>
                  </a:lnTo>
                  <a:lnTo>
                    <a:pt x="141173" y="302260"/>
                  </a:lnTo>
                  <a:lnTo>
                    <a:pt x="113966" y="307340"/>
                  </a:lnTo>
                  <a:lnTo>
                    <a:pt x="88516" y="308610"/>
                  </a:lnTo>
                  <a:close/>
                </a:path>
                <a:path w="320040" h="447040">
                  <a:moveTo>
                    <a:pt x="173903" y="354330"/>
                  </a:moveTo>
                  <a:lnTo>
                    <a:pt x="152957" y="354330"/>
                  </a:lnTo>
                  <a:lnTo>
                    <a:pt x="159959" y="351790"/>
                  </a:lnTo>
                  <a:lnTo>
                    <a:pt x="199393" y="339090"/>
                  </a:lnTo>
                  <a:lnTo>
                    <a:pt x="246064" y="330200"/>
                  </a:lnTo>
                  <a:lnTo>
                    <a:pt x="266762" y="328930"/>
                  </a:lnTo>
                  <a:lnTo>
                    <a:pt x="280248" y="328930"/>
                  </a:lnTo>
                  <a:lnTo>
                    <a:pt x="291664" y="331470"/>
                  </a:lnTo>
                  <a:lnTo>
                    <a:pt x="300955" y="334010"/>
                  </a:lnTo>
                  <a:lnTo>
                    <a:pt x="305695" y="336550"/>
                  </a:lnTo>
                  <a:lnTo>
                    <a:pt x="266882" y="336550"/>
                  </a:lnTo>
                  <a:lnTo>
                    <a:pt x="246688" y="337820"/>
                  </a:lnTo>
                  <a:lnTo>
                    <a:pt x="224557" y="340360"/>
                  </a:lnTo>
                  <a:lnTo>
                    <a:pt x="176694" y="353060"/>
                  </a:lnTo>
                  <a:lnTo>
                    <a:pt x="173903" y="354330"/>
                  </a:lnTo>
                  <a:close/>
                </a:path>
                <a:path w="320040" h="447040">
                  <a:moveTo>
                    <a:pt x="294203" y="358140"/>
                  </a:moveTo>
                  <a:lnTo>
                    <a:pt x="243416" y="358140"/>
                  </a:lnTo>
                  <a:lnTo>
                    <a:pt x="264572" y="355600"/>
                  </a:lnTo>
                  <a:lnTo>
                    <a:pt x="278169" y="353060"/>
                  </a:lnTo>
                  <a:lnTo>
                    <a:pt x="289010" y="349250"/>
                  </a:lnTo>
                  <a:lnTo>
                    <a:pt x="297295" y="346710"/>
                  </a:lnTo>
                  <a:lnTo>
                    <a:pt x="303224" y="342900"/>
                  </a:lnTo>
                  <a:lnTo>
                    <a:pt x="299022" y="340360"/>
                  </a:lnTo>
                  <a:lnTo>
                    <a:pt x="292630" y="337820"/>
                  </a:lnTo>
                  <a:lnTo>
                    <a:pt x="279256" y="336550"/>
                  </a:lnTo>
                  <a:lnTo>
                    <a:pt x="305695" y="336550"/>
                  </a:lnTo>
                  <a:lnTo>
                    <a:pt x="308065" y="337820"/>
                  </a:lnTo>
                  <a:lnTo>
                    <a:pt x="319769" y="337820"/>
                  </a:lnTo>
                  <a:lnTo>
                    <a:pt x="319649" y="339090"/>
                  </a:lnTo>
                  <a:lnTo>
                    <a:pt x="319529" y="340360"/>
                  </a:lnTo>
                  <a:lnTo>
                    <a:pt x="317838" y="342900"/>
                  </a:lnTo>
                  <a:lnTo>
                    <a:pt x="315107" y="346710"/>
                  </a:lnTo>
                  <a:lnTo>
                    <a:pt x="315214" y="350520"/>
                  </a:lnTo>
                  <a:lnTo>
                    <a:pt x="315250" y="351790"/>
                  </a:lnTo>
                  <a:lnTo>
                    <a:pt x="308885" y="351790"/>
                  </a:lnTo>
                  <a:lnTo>
                    <a:pt x="294203" y="358140"/>
                  </a:lnTo>
                  <a:close/>
                </a:path>
                <a:path w="320040" h="447040">
                  <a:moveTo>
                    <a:pt x="161967" y="439420"/>
                  </a:moveTo>
                  <a:lnTo>
                    <a:pt x="108893" y="439420"/>
                  </a:lnTo>
                  <a:lnTo>
                    <a:pt x="129082" y="438150"/>
                  </a:lnTo>
                  <a:lnTo>
                    <a:pt x="151211" y="434340"/>
                  </a:lnTo>
                  <a:lnTo>
                    <a:pt x="199081" y="422910"/>
                  </a:lnTo>
                  <a:lnTo>
                    <a:pt x="245119" y="403860"/>
                  </a:lnTo>
                  <a:lnTo>
                    <a:pt x="282177" y="383540"/>
                  </a:lnTo>
                  <a:lnTo>
                    <a:pt x="308885" y="351790"/>
                  </a:lnTo>
                  <a:lnTo>
                    <a:pt x="315250" y="351790"/>
                  </a:lnTo>
                  <a:lnTo>
                    <a:pt x="286148" y="388620"/>
                  </a:lnTo>
                  <a:lnTo>
                    <a:pt x="248205" y="410210"/>
                  </a:lnTo>
                  <a:lnTo>
                    <a:pt x="201222" y="429260"/>
                  </a:lnTo>
                  <a:lnTo>
                    <a:pt x="161967" y="439420"/>
                  </a:lnTo>
                  <a:close/>
                </a:path>
                <a:path w="320040" h="447040">
                  <a:moveTo>
                    <a:pt x="200745" y="369570"/>
                  </a:moveTo>
                  <a:lnTo>
                    <a:pt x="153937" y="365760"/>
                  </a:lnTo>
                  <a:lnTo>
                    <a:pt x="151266" y="365760"/>
                  </a:lnTo>
                  <a:lnTo>
                    <a:pt x="145915" y="364490"/>
                  </a:lnTo>
                  <a:lnTo>
                    <a:pt x="273093" y="364490"/>
                  </a:lnTo>
                  <a:lnTo>
                    <a:pt x="244998" y="368300"/>
                  </a:lnTo>
                  <a:lnTo>
                    <a:pt x="200745" y="369570"/>
                  </a:lnTo>
                  <a:close/>
                </a:path>
              </a:pathLst>
            </a:custGeom>
            <a:solidFill>
              <a:srgbClr val="96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7727" y="0"/>
              <a:ext cx="5799453" cy="35567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901020"/>
              <a:ext cx="12192000" cy="25156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244289" y="3480212"/>
              <a:ext cx="2891790" cy="2126615"/>
            </a:xfrm>
            <a:custGeom>
              <a:avLst/>
              <a:gdLst/>
              <a:ahLst/>
              <a:cxnLst/>
              <a:rect l="l" t="t" r="r" b="b"/>
              <a:pathLst>
                <a:path w="2891790" h="2126615">
                  <a:moveTo>
                    <a:pt x="2761894" y="0"/>
                  </a:moveTo>
                  <a:lnTo>
                    <a:pt x="129692" y="0"/>
                  </a:lnTo>
                  <a:lnTo>
                    <a:pt x="79209" y="10191"/>
                  </a:lnTo>
                  <a:lnTo>
                    <a:pt x="37985" y="37985"/>
                  </a:lnTo>
                  <a:lnTo>
                    <a:pt x="10191" y="79209"/>
                  </a:lnTo>
                  <a:lnTo>
                    <a:pt x="0" y="129692"/>
                  </a:lnTo>
                  <a:lnTo>
                    <a:pt x="0" y="1996808"/>
                  </a:lnTo>
                  <a:lnTo>
                    <a:pt x="10191" y="2047290"/>
                  </a:lnTo>
                  <a:lnTo>
                    <a:pt x="37985" y="2088515"/>
                  </a:lnTo>
                  <a:lnTo>
                    <a:pt x="79209" y="2116308"/>
                  </a:lnTo>
                  <a:lnTo>
                    <a:pt x="129692" y="2126500"/>
                  </a:lnTo>
                  <a:lnTo>
                    <a:pt x="2761894" y="2126500"/>
                  </a:lnTo>
                  <a:lnTo>
                    <a:pt x="2812376" y="2116308"/>
                  </a:lnTo>
                  <a:lnTo>
                    <a:pt x="2853601" y="2088515"/>
                  </a:lnTo>
                  <a:lnTo>
                    <a:pt x="2881395" y="2047290"/>
                  </a:lnTo>
                  <a:lnTo>
                    <a:pt x="2891586" y="1996808"/>
                  </a:lnTo>
                  <a:lnTo>
                    <a:pt x="2891586" y="129692"/>
                  </a:lnTo>
                  <a:lnTo>
                    <a:pt x="2881395" y="79209"/>
                  </a:lnTo>
                  <a:lnTo>
                    <a:pt x="2853601" y="37985"/>
                  </a:lnTo>
                  <a:lnTo>
                    <a:pt x="2812376" y="10191"/>
                  </a:lnTo>
                  <a:lnTo>
                    <a:pt x="2761894" y="0"/>
                  </a:lnTo>
                  <a:close/>
                </a:path>
              </a:pathLst>
            </a:custGeom>
            <a:solidFill>
              <a:srgbClr val="384B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25587" y="4561002"/>
            <a:ext cx="2329815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065" marR="5080" algn="ctr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diverse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instruments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(calls,</a:t>
            </a:r>
            <a:r>
              <a:rPr sz="16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tenders,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targeted grants)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51112" y="3480212"/>
            <a:ext cx="2891790" cy="2126615"/>
          </a:xfrm>
          <a:custGeom>
            <a:avLst/>
            <a:gdLst/>
            <a:ahLst/>
            <a:cxnLst/>
            <a:rect l="l" t="t" r="r" b="b"/>
            <a:pathLst>
              <a:path w="2891790" h="2126615">
                <a:moveTo>
                  <a:pt x="2761894" y="0"/>
                </a:moveTo>
                <a:lnTo>
                  <a:pt x="129692" y="0"/>
                </a:lnTo>
                <a:lnTo>
                  <a:pt x="79209" y="10191"/>
                </a:lnTo>
                <a:lnTo>
                  <a:pt x="37985" y="37985"/>
                </a:lnTo>
                <a:lnTo>
                  <a:pt x="10191" y="79209"/>
                </a:lnTo>
                <a:lnTo>
                  <a:pt x="0" y="129692"/>
                </a:lnTo>
                <a:lnTo>
                  <a:pt x="0" y="1996808"/>
                </a:lnTo>
                <a:lnTo>
                  <a:pt x="10191" y="2047290"/>
                </a:lnTo>
                <a:lnTo>
                  <a:pt x="37985" y="2088515"/>
                </a:lnTo>
                <a:lnTo>
                  <a:pt x="79209" y="2116308"/>
                </a:lnTo>
                <a:lnTo>
                  <a:pt x="129692" y="2126500"/>
                </a:lnTo>
                <a:lnTo>
                  <a:pt x="2761894" y="2126500"/>
                </a:lnTo>
                <a:lnTo>
                  <a:pt x="2812376" y="2116308"/>
                </a:lnTo>
                <a:lnTo>
                  <a:pt x="2853601" y="2088515"/>
                </a:lnTo>
                <a:lnTo>
                  <a:pt x="2881395" y="2047290"/>
                </a:lnTo>
                <a:lnTo>
                  <a:pt x="2891586" y="1996808"/>
                </a:lnTo>
                <a:lnTo>
                  <a:pt x="2891586" y="129692"/>
                </a:lnTo>
                <a:lnTo>
                  <a:pt x="2881395" y="79209"/>
                </a:lnTo>
                <a:lnTo>
                  <a:pt x="2853601" y="37985"/>
                </a:lnTo>
                <a:lnTo>
                  <a:pt x="2812376" y="10191"/>
                </a:lnTo>
                <a:lnTo>
                  <a:pt x="2761894" y="0"/>
                </a:lnTo>
                <a:close/>
              </a:path>
            </a:pathLst>
          </a:custGeom>
          <a:solidFill>
            <a:srgbClr val="384B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92195" y="4548811"/>
            <a:ext cx="23971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Work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programme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(every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years)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community consultation,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to be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approved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SB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57935" y="2357393"/>
            <a:ext cx="7533005" cy="3249930"/>
            <a:chOff x="1057935" y="2357393"/>
            <a:chExt cx="7533005" cy="3249930"/>
          </a:xfrm>
        </p:grpSpPr>
        <p:sp>
          <p:nvSpPr>
            <p:cNvPr id="14" name="object 14"/>
            <p:cNvSpPr/>
            <p:nvPr/>
          </p:nvSpPr>
          <p:spPr>
            <a:xfrm>
              <a:off x="2260816" y="2357399"/>
              <a:ext cx="6330315" cy="1033780"/>
            </a:xfrm>
            <a:custGeom>
              <a:avLst/>
              <a:gdLst/>
              <a:ahLst/>
              <a:cxnLst/>
              <a:rect l="l" t="t" r="r" b="b"/>
              <a:pathLst>
                <a:path w="6330315" h="1033779">
                  <a:moveTo>
                    <a:pt x="3117291" y="516610"/>
                  </a:moveTo>
                  <a:lnTo>
                    <a:pt x="2600680" y="0"/>
                  </a:lnTo>
                  <a:lnTo>
                    <a:pt x="2600680" y="258305"/>
                  </a:lnTo>
                  <a:lnTo>
                    <a:pt x="0" y="258305"/>
                  </a:lnTo>
                  <a:lnTo>
                    <a:pt x="0" y="774915"/>
                  </a:lnTo>
                  <a:lnTo>
                    <a:pt x="2600680" y="774915"/>
                  </a:lnTo>
                  <a:lnTo>
                    <a:pt x="2600680" y="1033233"/>
                  </a:lnTo>
                  <a:lnTo>
                    <a:pt x="3117291" y="516610"/>
                  </a:lnTo>
                  <a:close/>
                </a:path>
                <a:path w="6330315" h="1033779">
                  <a:moveTo>
                    <a:pt x="6329731" y="516610"/>
                  </a:moveTo>
                  <a:lnTo>
                    <a:pt x="5813107" y="0"/>
                  </a:lnTo>
                  <a:lnTo>
                    <a:pt x="5813107" y="258305"/>
                  </a:lnTo>
                  <a:lnTo>
                    <a:pt x="4380611" y="258305"/>
                  </a:lnTo>
                  <a:lnTo>
                    <a:pt x="4380611" y="774915"/>
                  </a:lnTo>
                  <a:lnTo>
                    <a:pt x="5813107" y="774915"/>
                  </a:lnTo>
                  <a:lnTo>
                    <a:pt x="5813107" y="1033233"/>
                  </a:lnTo>
                  <a:lnTo>
                    <a:pt x="6329731" y="51661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57935" y="3480212"/>
              <a:ext cx="2891790" cy="2126615"/>
            </a:xfrm>
            <a:custGeom>
              <a:avLst/>
              <a:gdLst/>
              <a:ahLst/>
              <a:cxnLst/>
              <a:rect l="l" t="t" r="r" b="b"/>
              <a:pathLst>
                <a:path w="2891790" h="2126615">
                  <a:moveTo>
                    <a:pt x="2761894" y="0"/>
                  </a:moveTo>
                  <a:lnTo>
                    <a:pt x="129692" y="0"/>
                  </a:lnTo>
                  <a:lnTo>
                    <a:pt x="79209" y="10191"/>
                  </a:lnTo>
                  <a:lnTo>
                    <a:pt x="37985" y="37985"/>
                  </a:lnTo>
                  <a:lnTo>
                    <a:pt x="10191" y="79209"/>
                  </a:lnTo>
                  <a:lnTo>
                    <a:pt x="0" y="129692"/>
                  </a:lnTo>
                  <a:lnTo>
                    <a:pt x="0" y="1996808"/>
                  </a:lnTo>
                  <a:lnTo>
                    <a:pt x="10191" y="2047290"/>
                  </a:lnTo>
                  <a:lnTo>
                    <a:pt x="37985" y="2088515"/>
                  </a:lnTo>
                  <a:lnTo>
                    <a:pt x="79209" y="2116308"/>
                  </a:lnTo>
                  <a:lnTo>
                    <a:pt x="129692" y="2126500"/>
                  </a:lnTo>
                  <a:lnTo>
                    <a:pt x="2761894" y="2126500"/>
                  </a:lnTo>
                  <a:lnTo>
                    <a:pt x="2812376" y="2116308"/>
                  </a:lnTo>
                  <a:lnTo>
                    <a:pt x="2853601" y="2088515"/>
                  </a:lnTo>
                  <a:lnTo>
                    <a:pt x="2881395" y="2047290"/>
                  </a:lnTo>
                  <a:lnTo>
                    <a:pt x="2891586" y="1996808"/>
                  </a:lnTo>
                  <a:lnTo>
                    <a:pt x="2891586" y="129692"/>
                  </a:lnTo>
                  <a:lnTo>
                    <a:pt x="2881395" y="79209"/>
                  </a:lnTo>
                  <a:lnTo>
                    <a:pt x="2853601" y="37985"/>
                  </a:lnTo>
                  <a:lnTo>
                    <a:pt x="2812376" y="10191"/>
                  </a:lnTo>
                  <a:lnTo>
                    <a:pt x="2761894" y="0"/>
                  </a:lnTo>
                  <a:close/>
                </a:path>
              </a:pathLst>
            </a:custGeom>
            <a:solidFill>
              <a:srgbClr val="384B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19007" y="657531"/>
            <a:ext cx="563899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How</a:t>
            </a:r>
            <a:r>
              <a:rPr spc="-50" dirty="0">
                <a:solidFill>
                  <a:srgbClr val="FFFFFF"/>
                </a:solidFill>
              </a:rPr>
              <a:t> </a:t>
            </a:r>
            <a:r>
              <a:rPr lang="nl-NL" dirty="0">
                <a:solidFill>
                  <a:srgbClr val="FFFFFF"/>
                </a:solidFill>
              </a:rPr>
              <a:t>Open Science NL</a:t>
            </a:r>
            <a:r>
              <a:rPr spc="-5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work</a:t>
            </a:r>
            <a:r>
              <a:rPr lang="nl-NL" spc="-20" dirty="0">
                <a:solidFill>
                  <a:srgbClr val="FFFFFF"/>
                </a:solidFill>
              </a:rPr>
              <a:t>s</a:t>
            </a:r>
            <a:endParaRPr spc="-20" dirty="0">
              <a:solidFill>
                <a:srgbClr val="FFFFFF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99018" y="4548811"/>
            <a:ext cx="21926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Ambition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Document</a:t>
            </a:r>
            <a:r>
              <a:rPr sz="1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provides</a:t>
            </a:r>
            <a:r>
              <a:rPr sz="16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overal framework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2451" y="690869"/>
            <a:ext cx="12179300" cy="6167755"/>
            <a:chOff x="12451" y="690869"/>
            <a:chExt cx="12179300" cy="616775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4836" y="1837943"/>
              <a:ext cx="2252459" cy="27736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6226" y="1966468"/>
              <a:ext cx="1869273" cy="238939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9764" y="1837943"/>
              <a:ext cx="2252471" cy="27736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61358" y="1966468"/>
              <a:ext cx="1869283" cy="23893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67828" y="1549908"/>
              <a:ext cx="3723131" cy="33070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60313" y="1677685"/>
              <a:ext cx="3339215" cy="292324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451" y="6103606"/>
              <a:ext cx="12179300" cy="755015"/>
            </a:xfrm>
            <a:custGeom>
              <a:avLst/>
              <a:gdLst/>
              <a:ahLst/>
              <a:cxnLst/>
              <a:rect l="l" t="t" r="r" b="b"/>
              <a:pathLst>
                <a:path w="12179300" h="755015">
                  <a:moveTo>
                    <a:pt x="12179229" y="754393"/>
                  </a:moveTo>
                  <a:lnTo>
                    <a:pt x="0" y="754393"/>
                  </a:lnTo>
                  <a:lnTo>
                    <a:pt x="0" y="74554"/>
                  </a:lnTo>
                  <a:lnTo>
                    <a:pt x="10229566" y="74554"/>
                  </a:lnTo>
                  <a:lnTo>
                    <a:pt x="10234923" y="69410"/>
                  </a:lnTo>
                  <a:lnTo>
                    <a:pt x="10265102" y="45027"/>
                  </a:lnTo>
                  <a:lnTo>
                    <a:pt x="10297991" y="25546"/>
                  </a:lnTo>
                  <a:lnTo>
                    <a:pt x="10365731" y="2535"/>
                  </a:lnTo>
                  <a:lnTo>
                    <a:pt x="10400498" y="0"/>
                  </a:lnTo>
                  <a:lnTo>
                    <a:pt x="10432708" y="4755"/>
                  </a:lnTo>
                  <a:lnTo>
                    <a:pt x="10484081" y="34258"/>
                  </a:lnTo>
                  <a:lnTo>
                    <a:pt x="10507502" y="74554"/>
                  </a:lnTo>
                  <a:lnTo>
                    <a:pt x="12179229" y="74554"/>
                  </a:lnTo>
                  <a:lnTo>
                    <a:pt x="12179229" y="75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194428" y="6160476"/>
              <a:ext cx="1078730" cy="5305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20278" y="690869"/>
              <a:ext cx="320040" cy="447040"/>
            </a:xfrm>
            <a:custGeom>
              <a:avLst/>
              <a:gdLst/>
              <a:ahLst/>
              <a:cxnLst/>
              <a:rect l="l" t="t" r="r" b="b"/>
              <a:pathLst>
                <a:path w="320040" h="447040">
                  <a:moveTo>
                    <a:pt x="109013" y="447040"/>
                  </a:moveTo>
                  <a:lnTo>
                    <a:pt x="102031" y="447040"/>
                  </a:lnTo>
                  <a:lnTo>
                    <a:pt x="95749" y="445770"/>
                  </a:lnTo>
                  <a:lnTo>
                    <a:pt x="90197" y="445770"/>
                  </a:lnTo>
                  <a:lnTo>
                    <a:pt x="60463" y="422910"/>
                  </a:lnTo>
                  <a:lnTo>
                    <a:pt x="60376" y="420370"/>
                  </a:lnTo>
                  <a:lnTo>
                    <a:pt x="89607" y="387350"/>
                  </a:lnTo>
                  <a:lnTo>
                    <a:pt x="132921" y="363220"/>
                  </a:lnTo>
                  <a:lnTo>
                    <a:pt x="81959" y="351790"/>
                  </a:lnTo>
                  <a:lnTo>
                    <a:pt x="38724" y="336550"/>
                  </a:lnTo>
                  <a:lnTo>
                    <a:pt x="9357" y="317500"/>
                  </a:lnTo>
                  <a:lnTo>
                    <a:pt x="0" y="297180"/>
                  </a:lnTo>
                  <a:lnTo>
                    <a:pt x="750" y="290830"/>
                  </a:lnTo>
                  <a:lnTo>
                    <a:pt x="4421" y="285750"/>
                  </a:lnTo>
                  <a:lnTo>
                    <a:pt x="10383" y="280670"/>
                  </a:lnTo>
                  <a:lnTo>
                    <a:pt x="8432" y="278130"/>
                  </a:lnTo>
                  <a:lnTo>
                    <a:pt x="6882" y="274320"/>
                  </a:lnTo>
                  <a:lnTo>
                    <a:pt x="5791" y="271780"/>
                  </a:lnTo>
                  <a:lnTo>
                    <a:pt x="4349" y="254000"/>
                  </a:lnTo>
                  <a:lnTo>
                    <a:pt x="10749" y="234950"/>
                  </a:lnTo>
                  <a:lnTo>
                    <a:pt x="24248" y="215900"/>
                  </a:lnTo>
                  <a:lnTo>
                    <a:pt x="44103" y="198120"/>
                  </a:lnTo>
                  <a:lnTo>
                    <a:pt x="39274" y="184150"/>
                  </a:lnTo>
                  <a:lnTo>
                    <a:pt x="37052" y="167640"/>
                  </a:lnTo>
                  <a:lnTo>
                    <a:pt x="37158" y="163830"/>
                  </a:lnTo>
                  <a:lnTo>
                    <a:pt x="37263" y="160020"/>
                  </a:lnTo>
                  <a:lnTo>
                    <a:pt x="37368" y="156210"/>
                  </a:lnTo>
                  <a:lnTo>
                    <a:pt x="37473" y="152400"/>
                  </a:lnTo>
                  <a:lnTo>
                    <a:pt x="40572" y="134620"/>
                  </a:lnTo>
                  <a:lnTo>
                    <a:pt x="60071" y="88900"/>
                  </a:lnTo>
                  <a:lnTo>
                    <a:pt x="93929" y="48260"/>
                  </a:lnTo>
                  <a:lnTo>
                    <a:pt x="137077" y="17780"/>
                  </a:lnTo>
                  <a:lnTo>
                    <a:pt x="183256" y="1270"/>
                  </a:lnTo>
                  <a:lnTo>
                    <a:pt x="207249" y="0"/>
                  </a:lnTo>
                  <a:lnTo>
                    <a:pt x="228978" y="2540"/>
                  </a:lnTo>
                  <a:lnTo>
                    <a:pt x="247950" y="10160"/>
                  </a:lnTo>
                  <a:lnTo>
                    <a:pt x="263671" y="22860"/>
                  </a:lnTo>
                  <a:lnTo>
                    <a:pt x="268977" y="30480"/>
                  </a:lnTo>
                  <a:lnTo>
                    <a:pt x="197401" y="30480"/>
                  </a:lnTo>
                  <a:lnTo>
                    <a:pt x="188708" y="31750"/>
                  </a:lnTo>
                  <a:lnTo>
                    <a:pt x="150974" y="45720"/>
                  </a:lnTo>
                  <a:lnTo>
                    <a:pt x="115145" y="71120"/>
                  </a:lnTo>
                  <a:lnTo>
                    <a:pt x="75563" y="127000"/>
                  </a:lnTo>
                  <a:lnTo>
                    <a:pt x="68404" y="154940"/>
                  </a:lnTo>
                  <a:lnTo>
                    <a:pt x="70306" y="176530"/>
                  </a:lnTo>
                  <a:lnTo>
                    <a:pt x="70418" y="177800"/>
                  </a:lnTo>
                  <a:lnTo>
                    <a:pt x="70530" y="179070"/>
                  </a:lnTo>
                  <a:lnTo>
                    <a:pt x="70641" y="180340"/>
                  </a:lnTo>
                  <a:lnTo>
                    <a:pt x="105327" y="180340"/>
                  </a:lnTo>
                  <a:lnTo>
                    <a:pt x="102001" y="181610"/>
                  </a:lnTo>
                  <a:lnTo>
                    <a:pt x="89589" y="187960"/>
                  </a:lnTo>
                  <a:lnTo>
                    <a:pt x="78094" y="193040"/>
                  </a:lnTo>
                  <a:lnTo>
                    <a:pt x="78914" y="194310"/>
                  </a:lnTo>
                  <a:lnTo>
                    <a:pt x="79364" y="195580"/>
                  </a:lnTo>
                  <a:lnTo>
                    <a:pt x="103149" y="207010"/>
                  </a:lnTo>
                  <a:lnTo>
                    <a:pt x="206924" y="207010"/>
                  </a:lnTo>
                  <a:lnTo>
                    <a:pt x="205429" y="208280"/>
                  </a:lnTo>
                  <a:lnTo>
                    <a:pt x="201388" y="210820"/>
                  </a:lnTo>
                  <a:lnTo>
                    <a:pt x="52116" y="210820"/>
                  </a:lnTo>
                  <a:lnTo>
                    <a:pt x="36009" y="226060"/>
                  </a:lnTo>
                  <a:lnTo>
                    <a:pt x="25194" y="240030"/>
                  </a:lnTo>
                  <a:lnTo>
                    <a:pt x="19955" y="254000"/>
                  </a:lnTo>
                  <a:lnTo>
                    <a:pt x="20576" y="266700"/>
                  </a:lnTo>
                  <a:lnTo>
                    <a:pt x="21366" y="269240"/>
                  </a:lnTo>
                  <a:lnTo>
                    <a:pt x="22617" y="271780"/>
                  </a:lnTo>
                  <a:lnTo>
                    <a:pt x="24287" y="273050"/>
                  </a:lnTo>
                  <a:lnTo>
                    <a:pt x="220126" y="273050"/>
                  </a:lnTo>
                  <a:lnTo>
                    <a:pt x="217996" y="274320"/>
                  </a:lnTo>
                  <a:lnTo>
                    <a:pt x="79324" y="274320"/>
                  </a:lnTo>
                  <a:lnTo>
                    <a:pt x="55447" y="276860"/>
                  </a:lnTo>
                  <a:lnTo>
                    <a:pt x="46884" y="278130"/>
                  </a:lnTo>
                  <a:lnTo>
                    <a:pt x="39772" y="280670"/>
                  </a:lnTo>
                  <a:lnTo>
                    <a:pt x="33920" y="281940"/>
                  </a:lnTo>
                  <a:lnTo>
                    <a:pt x="52785" y="289560"/>
                  </a:lnTo>
                  <a:lnTo>
                    <a:pt x="17735" y="289560"/>
                  </a:lnTo>
                  <a:lnTo>
                    <a:pt x="13444" y="292100"/>
                  </a:lnTo>
                  <a:lnTo>
                    <a:pt x="11373" y="295910"/>
                  </a:lnTo>
                  <a:lnTo>
                    <a:pt x="11043" y="298450"/>
                  </a:lnTo>
                  <a:lnTo>
                    <a:pt x="12510" y="303530"/>
                  </a:lnTo>
                  <a:lnTo>
                    <a:pt x="49115" y="328930"/>
                  </a:lnTo>
                  <a:lnTo>
                    <a:pt x="96281" y="344170"/>
                  </a:lnTo>
                  <a:lnTo>
                    <a:pt x="152957" y="354330"/>
                  </a:lnTo>
                  <a:lnTo>
                    <a:pt x="173903" y="354330"/>
                  </a:lnTo>
                  <a:lnTo>
                    <a:pt x="168402" y="355600"/>
                  </a:lnTo>
                  <a:lnTo>
                    <a:pt x="194852" y="358140"/>
                  </a:lnTo>
                  <a:lnTo>
                    <a:pt x="294203" y="358140"/>
                  </a:lnTo>
                  <a:lnTo>
                    <a:pt x="282458" y="363220"/>
                  </a:lnTo>
                  <a:lnTo>
                    <a:pt x="273093" y="364490"/>
                  </a:lnTo>
                  <a:lnTo>
                    <a:pt x="145915" y="364490"/>
                  </a:lnTo>
                  <a:lnTo>
                    <a:pt x="131160" y="370840"/>
                  </a:lnTo>
                  <a:lnTo>
                    <a:pt x="117416" y="378460"/>
                  </a:lnTo>
                  <a:lnTo>
                    <a:pt x="104842" y="384810"/>
                  </a:lnTo>
                  <a:lnTo>
                    <a:pt x="93599" y="392430"/>
                  </a:lnTo>
                  <a:lnTo>
                    <a:pt x="81035" y="402590"/>
                  </a:lnTo>
                  <a:lnTo>
                    <a:pt x="72264" y="411480"/>
                  </a:lnTo>
                  <a:lnTo>
                    <a:pt x="67586" y="420370"/>
                  </a:lnTo>
                  <a:lnTo>
                    <a:pt x="67300" y="426720"/>
                  </a:lnTo>
                  <a:lnTo>
                    <a:pt x="71646" y="433070"/>
                  </a:lnTo>
                  <a:lnTo>
                    <a:pt x="80343" y="436880"/>
                  </a:lnTo>
                  <a:lnTo>
                    <a:pt x="92918" y="439420"/>
                  </a:lnTo>
                  <a:lnTo>
                    <a:pt x="161967" y="439420"/>
                  </a:lnTo>
                  <a:lnTo>
                    <a:pt x="152357" y="441960"/>
                  </a:lnTo>
                  <a:lnTo>
                    <a:pt x="129712" y="444500"/>
                  </a:lnTo>
                  <a:lnTo>
                    <a:pt x="109013" y="447040"/>
                  </a:lnTo>
                  <a:close/>
                </a:path>
                <a:path w="320040" h="447040">
                  <a:moveTo>
                    <a:pt x="263736" y="143510"/>
                  </a:moveTo>
                  <a:lnTo>
                    <a:pt x="227120" y="143510"/>
                  </a:lnTo>
                  <a:lnTo>
                    <a:pt x="234627" y="132080"/>
                  </a:lnTo>
                  <a:lnTo>
                    <a:pt x="240913" y="120650"/>
                  </a:lnTo>
                  <a:lnTo>
                    <a:pt x="245906" y="109220"/>
                  </a:lnTo>
                  <a:lnTo>
                    <a:pt x="249537" y="97790"/>
                  </a:lnTo>
                  <a:lnTo>
                    <a:pt x="252106" y="81280"/>
                  </a:lnTo>
                  <a:lnTo>
                    <a:pt x="251658" y="71120"/>
                  </a:lnTo>
                  <a:lnTo>
                    <a:pt x="251546" y="68580"/>
                  </a:lnTo>
                  <a:lnTo>
                    <a:pt x="251490" y="67310"/>
                  </a:lnTo>
                  <a:lnTo>
                    <a:pt x="228659" y="35560"/>
                  </a:lnTo>
                  <a:lnTo>
                    <a:pt x="212796" y="30480"/>
                  </a:lnTo>
                  <a:lnTo>
                    <a:pt x="268977" y="30480"/>
                  </a:lnTo>
                  <a:lnTo>
                    <a:pt x="275167" y="39370"/>
                  </a:lnTo>
                  <a:lnTo>
                    <a:pt x="281738" y="59690"/>
                  </a:lnTo>
                  <a:lnTo>
                    <a:pt x="283285" y="81280"/>
                  </a:lnTo>
                  <a:lnTo>
                    <a:pt x="279706" y="105410"/>
                  </a:lnTo>
                  <a:lnTo>
                    <a:pt x="276196" y="116840"/>
                  </a:lnTo>
                  <a:lnTo>
                    <a:pt x="271594" y="128270"/>
                  </a:lnTo>
                  <a:lnTo>
                    <a:pt x="265949" y="139700"/>
                  </a:lnTo>
                  <a:lnTo>
                    <a:pt x="263736" y="143510"/>
                  </a:lnTo>
                  <a:close/>
                </a:path>
                <a:path w="320040" h="447040">
                  <a:moveTo>
                    <a:pt x="105327" y="180340"/>
                  </a:moveTo>
                  <a:lnTo>
                    <a:pt x="70641" y="180340"/>
                  </a:lnTo>
                  <a:lnTo>
                    <a:pt x="82994" y="173990"/>
                  </a:lnTo>
                  <a:lnTo>
                    <a:pt x="124678" y="156210"/>
                  </a:lnTo>
                  <a:lnTo>
                    <a:pt x="179230" y="143510"/>
                  </a:lnTo>
                  <a:lnTo>
                    <a:pt x="204269" y="142240"/>
                  </a:lnTo>
                  <a:lnTo>
                    <a:pt x="227120" y="143510"/>
                  </a:lnTo>
                  <a:lnTo>
                    <a:pt x="263736" y="143510"/>
                  </a:lnTo>
                  <a:lnTo>
                    <a:pt x="259310" y="151130"/>
                  </a:lnTo>
                  <a:lnTo>
                    <a:pt x="269514" y="156210"/>
                  </a:lnTo>
                  <a:lnTo>
                    <a:pt x="271187" y="157480"/>
                  </a:lnTo>
                  <a:lnTo>
                    <a:pt x="196252" y="157480"/>
                  </a:lnTo>
                  <a:lnTo>
                    <a:pt x="175511" y="160020"/>
                  </a:lnTo>
                  <a:lnTo>
                    <a:pt x="153169" y="165100"/>
                  </a:lnTo>
                  <a:lnTo>
                    <a:pt x="129480" y="171450"/>
                  </a:lnTo>
                  <a:lnTo>
                    <a:pt x="115306" y="176530"/>
                  </a:lnTo>
                  <a:lnTo>
                    <a:pt x="105327" y="180340"/>
                  </a:lnTo>
                  <a:close/>
                </a:path>
                <a:path w="320040" h="447040">
                  <a:moveTo>
                    <a:pt x="206924" y="207010"/>
                  </a:moveTo>
                  <a:lnTo>
                    <a:pt x="134980" y="207010"/>
                  </a:lnTo>
                  <a:lnTo>
                    <a:pt x="170448" y="193040"/>
                  </a:lnTo>
                  <a:lnTo>
                    <a:pt x="208644" y="165100"/>
                  </a:lnTo>
                  <a:lnTo>
                    <a:pt x="211965" y="161290"/>
                  </a:lnTo>
                  <a:lnTo>
                    <a:pt x="215136" y="157480"/>
                  </a:lnTo>
                  <a:lnTo>
                    <a:pt x="271187" y="157480"/>
                  </a:lnTo>
                  <a:lnTo>
                    <a:pt x="277882" y="162560"/>
                  </a:lnTo>
                  <a:lnTo>
                    <a:pt x="278943" y="163830"/>
                  </a:lnTo>
                  <a:lnTo>
                    <a:pt x="250267" y="163830"/>
                  </a:lnTo>
                  <a:lnTo>
                    <a:pt x="244813" y="171450"/>
                  </a:lnTo>
                  <a:lnTo>
                    <a:pt x="239002" y="177800"/>
                  </a:lnTo>
                  <a:lnTo>
                    <a:pt x="232845" y="184150"/>
                  </a:lnTo>
                  <a:lnTo>
                    <a:pt x="226350" y="190500"/>
                  </a:lnTo>
                  <a:lnTo>
                    <a:pt x="206924" y="207010"/>
                  </a:lnTo>
                  <a:close/>
                </a:path>
                <a:path w="320040" h="447040">
                  <a:moveTo>
                    <a:pt x="224386" y="270510"/>
                  </a:moveTo>
                  <a:lnTo>
                    <a:pt x="190239" y="270510"/>
                  </a:lnTo>
                  <a:lnTo>
                    <a:pt x="207671" y="261620"/>
                  </a:lnTo>
                  <a:lnTo>
                    <a:pt x="223708" y="252730"/>
                  </a:lnTo>
                  <a:lnTo>
                    <a:pt x="262869" y="219710"/>
                  </a:lnTo>
                  <a:lnTo>
                    <a:pt x="274540" y="195580"/>
                  </a:lnTo>
                  <a:lnTo>
                    <a:pt x="273654" y="184150"/>
                  </a:lnTo>
                  <a:lnTo>
                    <a:pt x="270581" y="177800"/>
                  </a:lnTo>
                  <a:lnTo>
                    <a:pt x="265581" y="172720"/>
                  </a:lnTo>
                  <a:lnTo>
                    <a:pt x="258770" y="167640"/>
                  </a:lnTo>
                  <a:lnTo>
                    <a:pt x="250267" y="163830"/>
                  </a:lnTo>
                  <a:lnTo>
                    <a:pt x="278943" y="163830"/>
                  </a:lnTo>
                  <a:lnTo>
                    <a:pt x="284249" y="170180"/>
                  </a:lnTo>
                  <a:lnTo>
                    <a:pt x="288449" y="179070"/>
                  </a:lnTo>
                  <a:lnTo>
                    <a:pt x="290234" y="194310"/>
                  </a:lnTo>
                  <a:lnTo>
                    <a:pt x="286188" y="210820"/>
                  </a:lnTo>
                  <a:lnTo>
                    <a:pt x="261271" y="243840"/>
                  </a:lnTo>
                  <a:lnTo>
                    <a:pt x="228645" y="267970"/>
                  </a:lnTo>
                  <a:lnTo>
                    <a:pt x="224386" y="270510"/>
                  </a:lnTo>
                  <a:close/>
                </a:path>
                <a:path w="320040" h="447040">
                  <a:moveTo>
                    <a:pt x="119745" y="240030"/>
                  </a:moveTo>
                  <a:lnTo>
                    <a:pt x="111498" y="240030"/>
                  </a:lnTo>
                  <a:lnTo>
                    <a:pt x="103542" y="238760"/>
                  </a:lnTo>
                  <a:lnTo>
                    <a:pt x="89941" y="236220"/>
                  </a:lnTo>
                  <a:lnTo>
                    <a:pt x="77499" y="231140"/>
                  </a:lnTo>
                  <a:lnTo>
                    <a:pt x="66346" y="224790"/>
                  </a:lnTo>
                  <a:lnTo>
                    <a:pt x="56617" y="215900"/>
                  </a:lnTo>
                  <a:lnTo>
                    <a:pt x="55017" y="214630"/>
                  </a:lnTo>
                  <a:lnTo>
                    <a:pt x="53526" y="213360"/>
                  </a:lnTo>
                  <a:lnTo>
                    <a:pt x="52116" y="210820"/>
                  </a:lnTo>
                  <a:lnTo>
                    <a:pt x="201388" y="210820"/>
                  </a:lnTo>
                  <a:lnTo>
                    <a:pt x="183201" y="222250"/>
                  </a:lnTo>
                  <a:lnTo>
                    <a:pt x="160216" y="231140"/>
                  </a:lnTo>
                  <a:lnTo>
                    <a:pt x="137022" y="237490"/>
                  </a:lnTo>
                  <a:lnTo>
                    <a:pt x="119745" y="240030"/>
                  </a:lnTo>
                  <a:close/>
                </a:path>
                <a:path w="320040" h="447040">
                  <a:moveTo>
                    <a:pt x="220126" y="273050"/>
                  </a:moveTo>
                  <a:lnTo>
                    <a:pt x="24287" y="273050"/>
                  </a:lnTo>
                  <a:lnTo>
                    <a:pt x="52162" y="266700"/>
                  </a:lnTo>
                  <a:lnTo>
                    <a:pt x="86886" y="262890"/>
                  </a:lnTo>
                  <a:lnTo>
                    <a:pt x="125760" y="262890"/>
                  </a:lnTo>
                  <a:lnTo>
                    <a:pt x="166081" y="266700"/>
                  </a:lnTo>
                  <a:lnTo>
                    <a:pt x="190239" y="270510"/>
                  </a:lnTo>
                  <a:lnTo>
                    <a:pt x="224386" y="270510"/>
                  </a:lnTo>
                  <a:lnTo>
                    <a:pt x="220126" y="273050"/>
                  </a:lnTo>
                  <a:close/>
                </a:path>
                <a:path w="320040" h="447040">
                  <a:moveTo>
                    <a:pt x="173430" y="293370"/>
                  </a:moveTo>
                  <a:lnTo>
                    <a:pt x="86102" y="293370"/>
                  </a:lnTo>
                  <a:lnTo>
                    <a:pt x="122894" y="290830"/>
                  </a:lnTo>
                  <a:lnTo>
                    <a:pt x="164761" y="279400"/>
                  </a:lnTo>
                  <a:lnTo>
                    <a:pt x="166251" y="279400"/>
                  </a:lnTo>
                  <a:lnTo>
                    <a:pt x="169192" y="278130"/>
                  </a:lnTo>
                  <a:lnTo>
                    <a:pt x="164731" y="278130"/>
                  </a:lnTo>
                  <a:lnTo>
                    <a:pt x="134636" y="274320"/>
                  </a:lnTo>
                  <a:lnTo>
                    <a:pt x="217996" y="274320"/>
                  </a:lnTo>
                  <a:lnTo>
                    <a:pt x="215866" y="275590"/>
                  </a:lnTo>
                  <a:lnTo>
                    <a:pt x="243475" y="283210"/>
                  </a:lnTo>
                  <a:lnTo>
                    <a:pt x="199471" y="283210"/>
                  </a:lnTo>
                  <a:lnTo>
                    <a:pt x="192231" y="285750"/>
                  </a:lnTo>
                  <a:lnTo>
                    <a:pt x="184831" y="289560"/>
                  </a:lnTo>
                  <a:lnTo>
                    <a:pt x="173430" y="293370"/>
                  </a:lnTo>
                  <a:close/>
                </a:path>
                <a:path w="320040" h="447040">
                  <a:moveTo>
                    <a:pt x="319769" y="337820"/>
                  </a:moveTo>
                  <a:lnTo>
                    <a:pt x="308065" y="337820"/>
                  </a:lnTo>
                  <a:lnTo>
                    <a:pt x="308575" y="336550"/>
                  </a:lnTo>
                  <a:lnTo>
                    <a:pt x="308885" y="335280"/>
                  </a:lnTo>
                  <a:lnTo>
                    <a:pt x="270924" y="303530"/>
                  </a:lnTo>
                  <a:lnTo>
                    <a:pt x="219347" y="287020"/>
                  </a:lnTo>
                  <a:lnTo>
                    <a:pt x="199471" y="283210"/>
                  </a:lnTo>
                  <a:lnTo>
                    <a:pt x="243475" y="283210"/>
                  </a:lnTo>
                  <a:lnTo>
                    <a:pt x="257279" y="287020"/>
                  </a:lnTo>
                  <a:lnTo>
                    <a:pt x="291061" y="300990"/>
                  </a:lnTo>
                  <a:lnTo>
                    <a:pt x="313284" y="317500"/>
                  </a:lnTo>
                  <a:lnTo>
                    <a:pt x="320019" y="335280"/>
                  </a:lnTo>
                  <a:lnTo>
                    <a:pt x="319889" y="336550"/>
                  </a:lnTo>
                  <a:lnTo>
                    <a:pt x="319769" y="337820"/>
                  </a:lnTo>
                  <a:close/>
                </a:path>
                <a:path w="320040" h="447040">
                  <a:moveTo>
                    <a:pt x="88516" y="308610"/>
                  </a:moveTo>
                  <a:lnTo>
                    <a:pt x="38001" y="300990"/>
                  </a:lnTo>
                  <a:lnTo>
                    <a:pt x="17735" y="289560"/>
                  </a:lnTo>
                  <a:lnTo>
                    <a:pt x="52785" y="289560"/>
                  </a:lnTo>
                  <a:lnTo>
                    <a:pt x="55930" y="290830"/>
                  </a:lnTo>
                  <a:lnTo>
                    <a:pt x="86102" y="293370"/>
                  </a:lnTo>
                  <a:lnTo>
                    <a:pt x="173430" y="293370"/>
                  </a:lnTo>
                  <a:lnTo>
                    <a:pt x="169582" y="294640"/>
                  </a:lnTo>
                  <a:lnTo>
                    <a:pt x="141173" y="302260"/>
                  </a:lnTo>
                  <a:lnTo>
                    <a:pt x="113966" y="307340"/>
                  </a:lnTo>
                  <a:lnTo>
                    <a:pt x="88516" y="308610"/>
                  </a:lnTo>
                  <a:close/>
                </a:path>
                <a:path w="320040" h="447040">
                  <a:moveTo>
                    <a:pt x="173903" y="354330"/>
                  </a:moveTo>
                  <a:lnTo>
                    <a:pt x="152957" y="354330"/>
                  </a:lnTo>
                  <a:lnTo>
                    <a:pt x="159959" y="351790"/>
                  </a:lnTo>
                  <a:lnTo>
                    <a:pt x="199393" y="339090"/>
                  </a:lnTo>
                  <a:lnTo>
                    <a:pt x="246064" y="330200"/>
                  </a:lnTo>
                  <a:lnTo>
                    <a:pt x="266762" y="328930"/>
                  </a:lnTo>
                  <a:lnTo>
                    <a:pt x="280248" y="328930"/>
                  </a:lnTo>
                  <a:lnTo>
                    <a:pt x="291664" y="331470"/>
                  </a:lnTo>
                  <a:lnTo>
                    <a:pt x="300955" y="334010"/>
                  </a:lnTo>
                  <a:lnTo>
                    <a:pt x="305695" y="336550"/>
                  </a:lnTo>
                  <a:lnTo>
                    <a:pt x="266882" y="336550"/>
                  </a:lnTo>
                  <a:lnTo>
                    <a:pt x="246688" y="337820"/>
                  </a:lnTo>
                  <a:lnTo>
                    <a:pt x="224557" y="340360"/>
                  </a:lnTo>
                  <a:lnTo>
                    <a:pt x="176694" y="353060"/>
                  </a:lnTo>
                  <a:lnTo>
                    <a:pt x="173903" y="354330"/>
                  </a:lnTo>
                  <a:close/>
                </a:path>
                <a:path w="320040" h="447040">
                  <a:moveTo>
                    <a:pt x="294203" y="358140"/>
                  </a:moveTo>
                  <a:lnTo>
                    <a:pt x="243416" y="358140"/>
                  </a:lnTo>
                  <a:lnTo>
                    <a:pt x="264572" y="355600"/>
                  </a:lnTo>
                  <a:lnTo>
                    <a:pt x="278169" y="353060"/>
                  </a:lnTo>
                  <a:lnTo>
                    <a:pt x="289010" y="349250"/>
                  </a:lnTo>
                  <a:lnTo>
                    <a:pt x="297295" y="346710"/>
                  </a:lnTo>
                  <a:lnTo>
                    <a:pt x="303224" y="342900"/>
                  </a:lnTo>
                  <a:lnTo>
                    <a:pt x="299022" y="340360"/>
                  </a:lnTo>
                  <a:lnTo>
                    <a:pt x="292630" y="337820"/>
                  </a:lnTo>
                  <a:lnTo>
                    <a:pt x="279256" y="336550"/>
                  </a:lnTo>
                  <a:lnTo>
                    <a:pt x="305695" y="336550"/>
                  </a:lnTo>
                  <a:lnTo>
                    <a:pt x="308065" y="337820"/>
                  </a:lnTo>
                  <a:lnTo>
                    <a:pt x="319769" y="337820"/>
                  </a:lnTo>
                  <a:lnTo>
                    <a:pt x="319649" y="339090"/>
                  </a:lnTo>
                  <a:lnTo>
                    <a:pt x="319529" y="340360"/>
                  </a:lnTo>
                  <a:lnTo>
                    <a:pt x="317838" y="342900"/>
                  </a:lnTo>
                  <a:lnTo>
                    <a:pt x="315107" y="346710"/>
                  </a:lnTo>
                  <a:lnTo>
                    <a:pt x="315214" y="350520"/>
                  </a:lnTo>
                  <a:lnTo>
                    <a:pt x="315250" y="351790"/>
                  </a:lnTo>
                  <a:lnTo>
                    <a:pt x="308885" y="351790"/>
                  </a:lnTo>
                  <a:lnTo>
                    <a:pt x="294203" y="358140"/>
                  </a:lnTo>
                  <a:close/>
                </a:path>
                <a:path w="320040" h="447040">
                  <a:moveTo>
                    <a:pt x="161967" y="439420"/>
                  </a:moveTo>
                  <a:lnTo>
                    <a:pt x="108893" y="439420"/>
                  </a:lnTo>
                  <a:lnTo>
                    <a:pt x="129082" y="438150"/>
                  </a:lnTo>
                  <a:lnTo>
                    <a:pt x="151211" y="434340"/>
                  </a:lnTo>
                  <a:lnTo>
                    <a:pt x="199081" y="422910"/>
                  </a:lnTo>
                  <a:lnTo>
                    <a:pt x="245119" y="403860"/>
                  </a:lnTo>
                  <a:lnTo>
                    <a:pt x="282177" y="383540"/>
                  </a:lnTo>
                  <a:lnTo>
                    <a:pt x="308885" y="351790"/>
                  </a:lnTo>
                  <a:lnTo>
                    <a:pt x="315250" y="351790"/>
                  </a:lnTo>
                  <a:lnTo>
                    <a:pt x="286148" y="388620"/>
                  </a:lnTo>
                  <a:lnTo>
                    <a:pt x="248205" y="410210"/>
                  </a:lnTo>
                  <a:lnTo>
                    <a:pt x="201222" y="429260"/>
                  </a:lnTo>
                  <a:lnTo>
                    <a:pt x="161967" y="439420"/>
                  </a:lnTo>
                  <a:close/>
                </a:path>
                <a:path w="320040" h="447040">
                  <a:moveTo>
                    <a:pt x="200745" y="369570"/>
                  </a:moveTo>
                  <a:lnTo>
                    <a:pt x="153937" y="365760"/>
                  </a:lnTo>
                  <a:lnTo>
                    <a:pt x="151266" y="365760"/>
                  </a:lnTo>
                  <a:lnTo>
                    <a:pt x="145915" y="364490"/>
                  </a:lnTo>
                  <a:lnTo>
                    <a:pt x="273093" y="364490"/>
                  </a:lnTo>
                  <a:lnTo>
                    <a:pt x="244998" y="368300"/>
                  </a:lnTo>
                  <a:lnTo>
                    <a:pt x="200745" y="369570"/>
                  </a:lnTo>
                  <a:close/>
                </a:path>
              </a:pathLst>
            </a:custGeom>
            <a:solidFill>
              <a:srgbClr val="96C2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>
            <a:extLst>
              <a:ext uri="{FF2B5EF4-FFF2-40B4-BE49-F238E27FC236}">
                <a16:creationId xmlns:a16="http://schemas.microsoft.com/office/drawing/2014/main" id="{C47B9DB4-866D-0192-C48B-21888884BAF4}"/>
              </a:ext>
            </a:extLst>
          </p:cNvPr>
          <p:cNvSpPr/>
          <p:nvPr/>
        </p:nvSpPr>
        <p:spPr>
          <a:xfrm>
            <a:off x="5241182" y="1520886"/>
            <a:ext cx="271335" cy="4360867"/>
          </a:xfrm>
          <a:prstGeom prst="rect">
            <a:avLst/>
          </a:prstGeom>
          <a:gradFill flip="none" rotWithShape="1">
            <a:gsLst>
              <a:gs pos="0">
                <a:srgbClr val="4473D4">
                  <a:tint val="44500"/>
                  <a:satMod val="160000"/>
                </a:srgbClr>
              </a:gs>
              <a:gs pos="95000">
                <a:srgbClr val="4473D4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F04566E-10E2-292E-1E7D-E832C4139BD5}"/>
              </a:ext>
            </a:extLst>
          </p:cNvPr>
          <p:cNvSpPr/>
          <p:nvPr/>
        </p:nvSpPr>
        <p:spPr>
          <a:xfrm>
            <a:off x="6332094" y="1520886"/>
            <a:ext cx="271335" cy="4360867"/>
          </a:xfrm>
          <a:prstGeom prst="rect">
            <a:avLst/>
          </a:prstGeom>
          <a:gradFill flip="none" rotWithShape="1">
            <a:gsLst>
              <a:gs pos="0">
                <a:srgbClr val="4473D4">
                  <a:tint val="44500"/>
                  <a:satMod val="160000"/>
                </a:srgbClr>
              </a:gs>
              <a:gs pos="95000">
                <a:srgbClr val="4473D4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6181CF4-160C-2D21-6128-80461517FD57}"/>
              </a:ext>
            </a:extLst>
          </p:cNvPr>
          <p:cNvSpPr/>
          <p:nvPr/>
        </p:nvSpPr>
        <p:spPr>
          <a:xfrm>
            <a:off x="7478909" y="1544073"/>
            <a:ext cx="271335" cy="4360867"/>
          </a:xfrm>
          <a:prstGeom prst="rect">
            <a:avLst/>
          </a:prstGeom>
          <a:gradFill flip="none" rotWithShape="1">
            <a:gsLst>
              <a:gs pos="0">
                <a:srgbClr val="4473D4">
                  <a:tint val="44500"/>
                  <a:satMod val="160000"/>
                </a:srgbClr>
              </a:gs>
              <a:gs pos="95000">
                <a:srgbClr val="4473D4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B3CFA5E8-6C87-DB1C-19CD-575CEDDBA433}"/>
              </a:ext>
            </a:extLst>
          </p:cNvPr>
          <p:cNvSpPr/>
          <p:nvPr/>
        </p:nvSpPr>
        <p:spPr>
          <a:xfrm>
            <a:off x="8668617" y="1520886"/>
            <a:ext cx="271335" cy="4360867"/>
          </a:xfrm>
          <a:prstGeom prst="rect">
            <a:avLst/>
          </a:prstGeom>
          <a:gradFill flip="none" rotWithShape="1">
            <a:gsLst>
              <a:gs pos="0">
                <a:srgbClr val="4473D4">
                  <a:tint val="44500"/>
                  <a:satMod val="160000"/>
                </a:srgbClr>
              </a:gs>
              <a:gs pos="95000">
                <a:srgbClr val="4473D4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dirty="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E6F819-96E7-5D96-0D18-67DBDDDCED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312" y="334516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b="1" dirty="0" err="1">
                <a:solidFill>
                  <a:schemeClr val="tx1"/>
                </a:solidFill>
              </a:rPr>
              <a:t>Structure</a:t>
            </a:r>
            <a:r>
              <a:rPr lang="nl-NL" sz="3600" b="1" dirty="0">
                <a:solidFill>
                  <a:schemeClr val="tx1"/>
                </a:solidFill>
              </a:rPr>
              <a:t> of </a:t>
            </a:r>
            <a:r>
              <a:rPr lang="nl-NL" sz="3600" b="1" dirty="0" err="1">
                <a:solidFill>
                  <a:schemeClr val="tx1"/>
                </a:solidFill>
              </a:rPr>
              <a:t>the</a:t>
            </a:r>
            <a:r>
              <a:rPr lang="nl-NL" sz="3600" b="1" dirty="0">
                <a:solidFill>
                  <a:schemeClr val="tx1"/>
                </a:solidFill>
              </a:rPr>
              <a:t> first </a:t>
            </a:r>
            <a:r>
              <a:rPr lang="nl-NL" sz="3600" b="1" dirty="0" err="1">
                <a:solidFill>
                  <a:schemeClr val="tx1"/>
                </a:solidFill>
              </a:rPr>
              <a:t>work</a:t>
            </a:r>
            <a:r>
              <a:rPr lang="nl-NL" sz="3600" b="1" dirty="0">
                <a:solidFill>
                  <a:schemeClr val="tx1"/>
                </a:solidFill>
              </a:rPr>
              <a:t> </a:t>
            </a:r>
            <a:r>
              <a:rPr lang="nl-NL" sz="3600" b="1" dirty="0" err="1">
                <a:solidFill>
                  <a:schemeClr val="tx1"/>
                </a:solidFill>
              </a:rPr>
              <a:t>programme</a:t>
            </a:r>
            <a:endParaRPr lang="nl-NL" sz="3600" b="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861DE-58FD-B438-5E2E-01E1540113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7B5DC5B-6873-43DB-ADC7-B15ACCE0DFDB}" type="slidenum">
              <a:rPr lang="nl-NL" smtClean="0"/>
              <a:pPr/>
              <a:t>13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7C9F39-3647-A609-564D-12111585D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54" y="1532763"/>
            <a:ext cx="2114700" cy="30313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19DB2E6D-AC27-7DF3-D296-4A84D298BBB3}"/>
              </a:ext>
            </a:extLst>
          </p:cNvPr>
          <p:cNvSpPr/>
          <p:nvPr/>
        </p:nvSpPr>
        <p:spPr>
          <a:xfrm>
            <a:off x="3267307" y="2050247"/>
            <a:ext cx="6479569" cy="1674260"/>
          </a:xfrm>
          <a:custGeom>
            <a:avLst/>
            <a:gdLst>
              <a:gd name="connsiteX0" fmla="*/ 0 w 6479569"/>
              <a:gd name="connsiteY0" fmla="*/ 1674260 h 1674260"/>
              <a:gd name="connsiteX1" fmla="*/ 535259 w 6479569"/>
              <a:gd name="connsiteY1" fmla="*/ 1027490 h 1674260"/>
              <a:gd name="connsiteX2" fmla="*/ 747132 w 6479569"/>
              <a:gd name="connsiteY2" fmla="*/ 191148 h 1674260"/>
              <a:gd name="connsiteX3" fmla="*/ 5876693 w 6479569"/>
              <a:gd name="connsiteY3" fmla="*/ 57333 h 1674260"/>
              <a:gd name="connsiteX4" fmla="*/ 6222381 w 6479569"/>
              <a:gd name="connsiteY4" fmla="*/ 101938 h 1674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9569" h="1674260">
                <a:moveTo>
                  <a:pt x="0" y="1674260"/>
                </a:moveTo>
                <a:cubicBezTo>
                  <a:pt x="205368" y="1474467"/>
                  <a:pt x="410737" y="1274675"/>
                  <a:pt x="535259" y="1027490"/>
                </a:cubicBezTo>
                <a:cubicBezTo>
                  <a:pt x="659781" y="780305"/>
                  <a:pt x="-143107" y="352841"/>
                  <a:pt x="747132" y="191148"/>
                </a:cubicBezTo>
                <a:cubicBezTo>
                  <a:pt x="1637371" y="29455"/>
                  <a:pt x="4964152" y="72201"/>
                  <a:pt x="5876693" y="57333"/>
                </a:cubicBezTo>
                <a:cubicBezTo>
                  <a:pt x="6789234" y="42465"/>
                  <a:pt x="6456557" y="-87633"/>
                  <a:pt x="6222381" y="101938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BE88DE57-63E4-6CFC-25F7-5DF131F28FC4}"/>
              </a:ext>
            </a:extLst>
          </p:cNvPr>
          <p:cNvSpPr/>
          <p:nvPr/>
        </p:nvSpPr>
        <p:spPr>
          <a:xfrm>
            <a:off x="3343457" y="2132750"/>
            <a:ext cx="6021658" cy="1502548"/>
          </a:xfrm>
          <a:custGeom>
            <a:avLst/>
            <a:gdLst>
              <a:gd name="connsiteX0" fmla="*/ 0 w 6021658"/>
              <a:gd name="connsiteY0" fmla="*/ 1502548 h 1502548"/>
              <a:gd name="connsiteX1" fmla="*/ 334536 w 6021658"/>
              <a:gd name="connsiteY1" fmla="*/ 1156860 h 1502548"/>
              <a:gd name="connsiteX2" fmla="*/ 401444 w 6021658"/>
              <a:gd name="connsiteY2" fmla="*/ 420879 h 1502548"/>
              <a:gd name="connsiteX3" fmla="*/ 769434 w 6021658"/>
              <a:gd name="connsiteY3" fmla="*/ 253611 h 1502548"/>
              <a:gd name="connsiteX4" fmla="*/ 6021658 w 6021658"/>
              <a:gd name="connsiteY4" fmla="*/ 75191 h 150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1658" h="1502548">
                <a:moveTo>
                  <a:pt x="0" y="1502548"/>
                </a:moveTo>
                <a:cubicBezTo>
                  <a:pt x="133814" y="1419843"/>
                  <a:pt x="267629" y="1337138"/>
                  <a:pt x="334536" y="1156860"/>
                </a:cubicBezTo>
                <a:cubicBezTo>
                  <a:pt x="401443" y="976582"/>
                  <a:pt x="328961" y="571420"/>
                  <a:pt x="401444" y="420879"/>
                </a:cubicBezTo>
                <a:cubicBezTo>
                  <a:pt x="473927" y="270338"/>
                  <a:pt x="-167268" y="311226"/>
                  <a:pt x="769434" y="253611"/>
                </a:cubicBezTo>
                <a:cubicBezTo>
                  <a:pt x="1706136" y="195996"/>
                  <a:pt x="5772614" y="-149692"/>
                  <a:pt x="6021658" y="75191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2792249-4E75-2EC2-8806-FFE1F58E24A6}"/>
              </a:ext>
            </a:extLst>
          </p:cNvPr>
          <p:cNvSpPr txBox="1"/>
          <p:nvPr/>
        </p:nvSpPr>
        <p:spPr>
          <a:xfrm>
            <a:off x="4797644" y="593368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nl-NL" sz="1400" b="1" dirty="0"/>
              <a:t>Open </a:t>
            </a:r>
            <a:r>
              <a:rPr lang="nl-NL" sz="1400" b="1" dirty="0" err="1"/>
              <a:t>scholarly</a:t>
            </a:r>
            <a:r>
              <a:rPr lang="nl-NL" sz="1400" b="1" dirty="0"/>
              <a:t> </a:t>
            </a:r>
          </a:p>
          <a:p>
            <a:pPr algn="ctr"/>
            <a:r>
              <a:rPr lang="nl-NL" sz="1400" b="1" dirty="0" err="1"/>
              <a:t>communication</a:t>
            </a:r>
            <a:endParaRPr lang="nl-NL" sz="1400" b="1" dirty="0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A2A9B0F7-6922-B00E-0E2B-1A2F06310B39}"/>
              </a:ext>
            </a:extLst>
          </p:cNvPr>
          <p:cNvSpPr txBox="1"/>
          <p:nvPr/>
        </p:nvSpPr>
        <p:spPr>
          <a:xfrm>
            <a:off x="6022758" y="596322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nl-NL" sz="1400" b="1" dirty="0"/>
              <a:t>FAIR </a:t>
            </a:r>
          </a:p>
          <a:p>
            <a:pPr algn="ctr"/>
            <a:r>
              <a:rPr lang="nl-NL" sz="1400" b="1" dirty="0"/>
              <a:t>data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85010C1D-1D32-2B08-4BCC-F2FFB3F94ACE}"/>
              </a:ext>
            </a:extLst>
          </p:cNvPr>
          <p:cNvSpPr txBox="1"/>
          <p:nvPr/>
        </p:nvSpPr>
        <p:spPr>
          <a:xfrm>
            <a:off x="7107969" y="596322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nl-NL" sz="1400" b="1" dirty="0"/>
              <a:t>Open Research </a:t>
            </a:r>
          </a:p>
          <a:p>
            <a:pPr algn="ctr"/>
            <a:r>
              <a:rPr lang="nl-NL" sz="1400" b="1" dirty="0"/>
              <a:t>Software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720C0C8D-5391-FC34-4645-A6DAA1DD878D}"/>
              </a:ext>
            </a:extLst>
          </p:cNvPr>
          <p:cNvSpPr txBox="1"/>
          <p:nvPr/>
        </p:nvSpPr>
        <p:spPr>
          <a:xfrm>
            <a:off x="8482752" y="598224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nl-NL" sz="1400" b="1" dirty="0" err="1"/>
              <a:t>Citizen</a:t>
            </a:r>
            <a:r>
              <a:rPr lang="nl-NL" sz="1400" b="1" dirty="0"/>
              <a:t> Science</a:t>
            </a:r>
          </a:p>
          <a:p>
            <a:pPr algn="ctr"/>
            <a:r>
              <a:rPr lang="nl-NL" sz="1400" b="1" dirty="0" err="1"/>
              <a:t>Societal</a:t>
            </a:r>
            <a:r>
              <a:rPr lang="nl-NL" sz="1400" b="1" dirty="0"/>
              <a:t> Engagement</a:t>
            </a:r>
          </a:p>
          <a:p>
            <a:pPr algn="ctr"/>
            <a:endParaRPr lang="nl-NL" sz="1400" b="1" dirty="0"/>
          </a:p>
        </p:txBody>
      </p:sp>
      <p:cxnSp>
        <p:nvCxnSpPr>
          <p:cNvPr id="4" name="Verbindingslijn: gekromd 3">
            <a:extLst>
              <a:ext uri="{FF2B5EF4-FFF2-40B4-BE49-F238E27FC236}">
                <a16:creationId xmlns:a16="http://schemas.microsoft.com/office/drawing/2014/main" id="{C86292B1-642E-598A-D2AC-4E679EC7F181}"/>
              </a:ext>
            </a:extLst>
          </p:cNvPr>
          <p:cNvCxnSpPr>
            <a:cxnSpLocks/>
          </p:cNvCxnSpPr>
          <p:nvPr/>
        </p:nvCxnSpPr>
        <p:spPr>
          <a:xfrm flipV="1">
            <a:off x="3298852" y="2150479"/>
            <a:ext cx="914400" cy="147265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F7AA34E4-B9A7-2E3D-C95A-48C5F99E065D}"/>
              </a:ext>
            </a:extLst>
          </p:cNvPr>
          <p:cNvCxnSpPr>
            <a:cxnSpLocks/>
          </p:cNvCxnSpPr>
          <p:nvPr/>
        </p:nvCxnSpPr>
        <p:spPr>
          <a:xfrm>
            <a:off x="4204010" y="2150624"/>
            <a:ext cx="4838171" cy="2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ingslijn: gekromd 28">
            <a:extLst>
              <a:ext uri="{FF2B5EF4-FFF2-40B4-BE49-F238E27FC236}">
                <a16:creationId xmlns:a16="http://schemas.microsoft.com/office/drawing/2014/main" id="{0475FA2F-3D5E-9A18-4441-271D056A5786}"/>
              </a:ext>
            </a:extLst>
          </p:cNvPr>
          <p:cNvCxnSpPr>
            <a:cxnSpLocks/>
          </p:cNvCxnSpPr>
          <p:nvPr/>
        </p:nvCxnSpPr>
        <p:spPr>
          <a:xfrm flipV="1">
            <a:off x="3313820" y="2790255"/>
            <a:ext cx="914400" cy="831273"/>
          </a:xfrm>
          <a:prstGeom prst="curvedConnector3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4225F1CB-D990-788C-F85A-F44E44228982}"/>
              </a:ext>
            </a:extLst>
          </p:cNvPr>
          <p:cNvCxnSpPr>
            <a:cxnSpLocks/>
          </p:cNvCxnSpPr>
          <p:nvPr/>
        </p:nvCxnSpPr>
        <p:spPr>
          <a:xfrm>
            <a:off x="4204009" y="2794488"/>
            <a:ext cx="4838171" cy="2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ep 34">
            <a:extLst>
              <a:ext uri="{FF2B5EF4-FFF2-40B4-BE49-F238E27FC236}">
                <a16:creationId xmlns:a16="http://schemas.microsoft.com/office/drawing/2014/main" id="{B73764C6-6B8B-A2D8-FC88-EFF1125370A5}"/>
              </a:ext>
            </a:extLst>
          </p:cNvPr>
          <p:cNvGrpSpPr/>
          <p:nvPr/>
        </p:nvGrpSpPr>
        <p:grpSpPr>
          <a:xfrm flipV="1">
            <a:off x="3298852" y="3625281"/>
            <a:ext cx="7088321" cy="1472650"/>
            <a:chOff x="3442010" y="2294333"/>
            <a:chExt cx="5752571" cy="1472650"/>
          </a:xfrm>
        </p:grpSpPr>
        <p:cxnSp>
          <p:nvCxnSpPr>
            <p:cNvPr id="31" name="Verbindingslijn: gekromd 30">
              <a:extLst>
                <a:ext uri="{FF2B5EF4-FFF2-40B4-BE49-F238E27FC236}">
                  <a16:creationId xmlns:a16="http://schemas.microsoft.com/office/drawing/2014/main" id="{F7D58B23-4B46-6875-4C3E-1C8912010B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2010" y="2294333"/>
              <a:ext cx="914400" cy="1472650"/>
            </a:xfrm>
            <a:prstGeom prst="curvedConnector3">
              <a:avLst/>
            </a:prstGeom>
            <a:ln w="317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371734C9-5640-3C2C-0E24-B106E69A2077}"/>
                </a:ext>
              </a:extLst>
            </p:cNvPr>
            <p:cNvCxnSpPr>
              <a:cxnSpLocks/>
            </p:cNvCxnSpPr>
            <p:nvPr/>
          </p:nvCxnSpPr>
          <p:spPr>
            <a:xfrm>
              <a:off x="4356410" y="2294478"/>
              <a:ext cx="4838171" cy="2867"/>
            </a:xfrm>
            <a:prstGeom prst="line">
              <a:avLst/>
            </a:prstGeom>
            <a:ln w="3175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78940ED9-941C-F19A-454F-DFE04D048652}"/>
              </a:ext>
            </a:extLst>
          </p:cNvPr>
          <p:cNvGrpSpPr/>
          <p:nvPr/>
        </p:nvGrpSpPr>
        <p:grpSpPr>
          <a:xfrm flipV="1">
            <a:off x="3313123" y="3632130"/>
            <a:ext cx="6971644" cy="788680"/>
            <a:chOff x="3466220" y="2938342"/>
            <a:chExt cx="5728360" cy="831273"/>
          </a:xfrm>
        </p:grpSpPr>
        <p:cxnSp>
          <p:nvCxnSpPr>
            <p:cNvPr id="33" name="Verbindingslijn: gekromd 32">
              <a:extLst>
                <a:ext uri="{FF2B5EF4-FFF2-40B4-BE49-F238E27FC236}">
                  <a16:creationId xmlns:a16="http://schemas.microsoft.com/office/drawing/2014/main" id="{B28AEA01-FA4B-E5FA-EC98-44B9E8F2F2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220" y="2938342"/>
              <a:ext cx="914400" cy="831273"/>
            </a:xfrm>
            <a:prstGeom prst="curvedConnector3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09C24F4E-590D-6B9A-5605-3A1FE79A5BD6}"/>
                </a:ext>
              </a:extLst>
            </p:cNvPr>
            <p:cNvCxnSpPr>
              <a:cxnSpLocks/>
            </p:cNvCxnSpPr>
            <p:nvPr/>
          </p:nvCxnSpPr>
          <p:spPr>
            <a:xfrm>
              <a:off x="4356409" y="2938342"/>
              <a:ext cx="4838171" cy="286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F23E4FFB-62A4-F66E-A19C-180276D6E833}"/>
              </a:ext>
            </a:extLst>
          </p:cNvPr>
          <p:cNvCxnSpPr>
            <a:cxnSpLocks/>
          </p:cNvCxnSpPr>
          <p:nvPr/>
        </p:nvCxnSpPr>
        <p:spPr>
          <a:xfrm>
            <a:off x="3298852" y="3625081"/>
            <a:ext cx="57637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erbindingslijn: gekromd 7">
            <a:extLst>
              <a:ext uri="{FF2B5EF4-FFF2-40B4-BE49-F238E27FC236}">
                <a16:creationId xmlns:a16="http://schemas.microsoft.com/office/drawing/2014/main" id="{3C398640-72F9-DEB6-36E5-96597EFE9A5C}"/>
              </a:ext>
            </a:extLst>
          </p:cNvPr>
          <p:cNvCxnSpPr>
            <a:cxnSpLocks/>
          </p:cNvCxnSpPr>
          <p:nvPr/>
        </p:nvCxnSpPr>
        <p:spPr>
          <a:xfrm flipV="1">
            <a:off x="3298852" y="2147718"/>
            <a:ext cx="914400" cy="1472650"/>
          </a:xfrm>
          <a:prstGeom prst="curvedConnector3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FD412663-D2A2-7E5B-FA6B-16AD7D4E44E9}"/>
              </a:ext>
            </a:extLst>
          </p:cNvPr>
          <p:cNvCxnSpPr>
            <a:cxnSpLocks/>
          </p:cNvCxnSpPr>
          <p:nvPr/>
        </p:nvCxnSpPr>
        <p:spPr>
          <a:xfrm>
            <a:off x="4204010" y="2150730"/>
            <a:ext cx="626535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797A279-A86A-404B-496C-CBFF81C71176}"/>
              </a:ext>
            </a:extLst>
          </p:cNvPr>
          <p:cNvCxnSpPr>
            <a:cxnSpLocks/>
          </p:cNvCxnSpPr>
          <p:nvPr/>
        </p:nvCxnSpPr>
        <p:spPr>
          <a:xfrm>
            <a:off x="4204009" y="2794488"/>
            <a:ext cx="618316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1C04B273-3A52-4740-3011-A827AAD914F2}"/>
              </a:ext>
            </a:extLst>
          </p:cNvPr>
          <p:cNvCxnSpPr>
            <a:cxnSpLocks/>
          </p:cNvCxnSpPr>
          <p:nvPr/>
        </p:nvCxnSpPr>
        <p:spPr>
          <a:xfrm>
            <a:off x="3298852" y="3625187"/>
            <a:ext cx="7088321" cy="101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vak 37">
            <a:extLst>
              <a:ext uri="{FF2B5EF4-FFF2-40B4-BE49-F238E27FC236}">
                <a16:creationId xmlns:a16="http://schemas.microsoft.com/office/drawing/2014/main" id="{30DC1A45-DE48-25F1-BA34-48021AD66161}"/>
              </a:ext>
            </a:extLst>
          </p:cNvPr>
          <p:cNvSpPr txBox="1"/>
          <p:nvPr/>
        </p:nvSpPr>
        <p:spPr>
          <a:xfrm>
            <a:off x="4750419" y="1749288"/>
            <a:ext cx="4520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Capacity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building </a:t>
            </a:r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Science - </a:t>
            </a: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</a:t>
            </a:r>
            <a:r>
              <a:rPr lang="nl-N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22,4m</a:t>
            </a: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b="1" dirty="0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28306FDD-D206-8317-B0D1-6795FFDF6BE0}"/>
              </a:ext>
            </a:extLst>
          </p:cNvPr>
          <p:cNvSpPr txBox="1"/>
          <p:nvPr/>
        </p:nvSpPr>
        <p:spPr>
          <a:xfrm>
            <a:off x="4750419" y="2435937"/>
            <a:ext cx="4090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Infrastructure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Science - </a:t>
            </a: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€ 17,5</a:t>
            </a:r>
            <a:r>
              <a:rPr lang="nl-N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b="1" dirty="0"/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993D56F-DCC0-E5E0-D825-234E3BF9707F}"/>
              </a:ext>
            </a:extLst>
          </p:cNvPr>
          <p:cNvSpPr txBox="1"/>
          <p:nvPr/>
        </p:nvSpPr>
        <p:spPr>
          <a:xfrm>
            <a:off x="4750419" y="3252737"/>
            <a:ext cx="409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Transparant Research </a:t>
            </a:r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processes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€ 11,2</a:t>
            </a:r>
            <a:r>
              <a:rPr lang="nl-N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b="1" dirty="0"/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FE2486B9-D590-E26F-3D7B-8A17566DDCC5}"/>
              </a:ext>
            </a:extLst>
          </p:cNvPr>
          <p:cNvSpPr txBox="1"/>
          <p:nvPr/>
        </p:nvSpPr>
        <p:spPr>
          <a:xfrm>
            <a:off x="4797644" y="3993711"/>
            <a:ext cx="4070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Evidence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base </a:t>
            </a:r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Open Science- </a:t>
            </a: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€ 3,3,</a:t>
            </a:r>
            <a:r>
              <a:rPr lang="nl-N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b="1" dirty="0"/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BD3BF1D6-26C0-3B7B-9409-04B3DDA81D75}"/>
              </a:ext>
            </a:extLst>
          </p:cNvPr>
          <p:cNvSpPr txBox="1"/>
          <p:nvPr/>
        </p:nvSpPr>
        <p:spPr>
          <a:xfrm>
            <a:off x="4831346" y="4690783"/>
            <a:ext cx="361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Empowering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communities</a:t>
            </a:r>
            <a:r>
              <a:rPr lang="nl-N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</a:t>
            </a:r>
            <a:r>
              <a:rPr lang="nl-NL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€ 4,5,</a:t>
            </a:r>
            <a:r>
              <a:rPr lang="nl-NL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endParaRPr lang="nl-NL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b="1" dirty="0"/>
          </a:p>
        </p:txBody>
      </p:sp>
      <p:pic>
        <p:nvPicPr>
          <p:cNvPr id="3" name="Graphic 2" descr="Klaslokaal met effen opvulling">
            <a:extLst>
              <a:ext uri="{FF2B5EF4-FFF2-40B4-BE49-F238E27FC236}">
                <a16:creationId xmlns:a16="http://schemas.microsoft.com/office/drawing/2014/main" id="{B9EDAFB3-0C49-C961-2E69-00C6A2365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4706" y="1547263"/>
            <a:ext cx="535927" cy="535927"/>
          </a:xfrm>
          <a:prstGeom prst="rect">
            <a:avLst/>
          </a:prstGeom>
        </p:spPr>
      </p:pic>
      <p:pic>
        <p:nvPicPr>
          <p:cNvPr id="5" name="Graphic 4" descr="Moersleutel met effen opvulling">
            <a:extLst>
              <a:ext uri="{FF2B5EF4-FFF2-40B4-BE49-F238E27FC236}">
                <a16:creationId xmlns:a16="http://schemas.microsoft.com/office/drawing/2014/main" id="{C57FB46C-8AD1-40C9-A5BE-D8782904D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9840" y="2264493"/>
            <a:ext cx="463292" cy="463292"/>
          </a:xfrm>
          <a:prstGeom prst="rect">
            <a:avLst/>
          </a:prstGeom>
        </p:spPr>
      </p:pic>
      <p:pic>
        <p:nvPicPr>
          <p:cNvPr id="14" name="Graphic 13" descr="Onderzoek met effen opvulling">
            <a:extLst>
              <a:ext uri="{FF2B5EF4-FFF2-40B4-BE49-F238E27FC236}">
                <a16:creationId xmlns:a16="http://schemas.microsoft.com/office/drawing/2014/main" id="{492F7943-B0FE-77C1-1013-AA2F69D468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7568" y="3845838"/>
            <a:ext cx="486922" cy="486922"/>
          </a:xfrm>
          <a:prstGeom prst="rect">
            <a:avLst/>
          </a:prstGeom>
        </p:spPr>
      </p:pic>
      <p:pic>
        <p:nvPicPr>
          <p:cNvPr id="15" name="Graphic 14" descr="Verbindingen met effen opvulling">
            <a:extLst>
              <a:ext uri="{FF2B5EF4-FFF2-40B4-BE49-F238E27FC236}">
                <a16:creationId xmlns:a16="http://schemas.microsoft.com/office/drawing/2014/main" id="{610B04ED-FE23-3509-D904-86477A09E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31093" y="4542228"/>
            <a:ext cx="504637" cy="504637"/>
          </a:xfrm>
          <a:prstGeom prst="rect">
            <a:avLst/>
          </a:prstGeom>
        </p:spPr>
      </p:pic>
      <p:pic>
        <p:nvPicPr>
          <p:cNvPr id="16" name="Graphic 15" descr="Oog met effen opvulling">
            <a:extLst>
              <a:ext uri="{FF2B5EF4-FFF2-40B4-BE49-F238E27FC236}">
                <a16:creationId xmlns:a16="http://schemas.microsoft.com/office/drawing/2014/main" id="{13CE9A24-C5EC-D9DF-3D03-1C749A9B94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20084" y="3048460"/>
            <a:ext cx="462730" cy="462730"/>
          </a:xfrm>
          <a:prstGeom prst="rect">
            <a:avLst/>
          </a:prstGeom>
        </p:spPr>
      </p:pic>
      <p:cxnSp>
        <p:nvCxnSpPr>
          <p:cNvPr id="17" name="Verbindingslijn: gekromd 16">
            <a:extLst>
              <a:ext uri="{FF2B5EF4-FFF2-40B4-BE49-F238E27FC236}">
                <a16:creationId xmlns:a16="http://schemas.microsoft.com/office/drawing/2014/main" id="{C8357A40-4937-4E78-28E0-DDF1FE87E2C4}"/>
              </a:ext>
            </a:extLst>
          </p:cNvPr>
          <p:cNvCxnSpPr>
            <a:cxnSpLocks/>
          </p:cNvCxnSpPr>
          <p:nvPr/>
        </p:nvCxnSpPr>
        <p:spPr>
          <a:xfrm flipV="1">
            <a:off x="3314570" y="2789345"/>
            <a:ext cx="914400" cy="831273"/>
          </a:xfrm>
          <a:prstGeom prst="curvedConnector3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ingslijn: gekromd 25">
            <a:extLst>
              <a:ext uri="{FF2B5EF4-FFF2-40B4-BE49-F238E27FC236}">
                <a16:creationId xmlns:a16="http://schemas.microsoft.com/office/drawing/2014/main" id="{64572197-2E72-6E2A-DBF4-BCFC3B5FBB75}"/>
              </a:ext>
            </a:extLst>
          </p:cNvPr>
          <p:cNvCxnSpPr>
            <a:cxnSpLocks/>
          </p:cNvCxnSpPr>
          <p:nvPr/>
        </p:nvCxnSpPr>
        <p:spPr>
          <a:xfrm flipV="1">
            <a:off x="3299602" y="2146808"/>
            <a:ext cx="914400" cy="1472650"/>
          </a:xfrm>
          <a:prstGeom prst="curvedConnector3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CC83D25-63AA-3252-ADFF-F1C7D8CED2F7}"/>
              </a:ext>
            </a:extLst>
          </p:cNvPr>
          <p:cNvCxnSpPr>
            <a:cxnSpLocks/>
          </p:cNvCxnSpPr>
          <p:nvPr/>
        </p:nvCxnSpPr>
        <p:spPr>
          <a:xfrm>
            <a:off x="4204760" y="2149820"/>
            <a:ext cx="626535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ep 42">
            <a:extLst>
              <a:ext uri="{FF2B5EF4-FFF2-40B4-BE49-F238E27FC236}">
                <a16:creationId xmlns:a16="http://schemas.microsoft.com/office/drawing/2014/main" id="{03D6A380-E1F2-948D-7F32-2344A1E94280}"/>
              </a:ext>
            </a:extLst>
          </p:cNvPr>
          <p:cNvGrpSpPr/>
          <p:nvPr/>
        </p:nvGrpSpPr>
        <p:grpSpPr>
          <a:xfrm flipV="1">
            <a:off x="3313123" y="3631126"/>
            <a:ext cx="6971644" cy="788680"/>
            <a:chOff x="3466220" y="2938342"/>
            <a:chExt cx="5728360" cy="831273"/>
          </a:xfrm>
        </p:grpSpPr>
        <p:cxnSp>
          <p:nvCxnSpPr>
            <p:cNvPr id="44" name="Verbindingslijn: gekromd 43">
              <a:extLst>
                <a:ext uri="{FF2B5EF4-FFF2-40B4-BE49-F238E27FC236}">
                  <a16:creationId xmlns:a16="http://schemas.microsoft.com/office/drawing/2014/main" id="{915222A7-034B-405F-CEB7-D32D709FF7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220" y="2938342"/>
              <a:ext cx="914400" cy="831273"/>
            </a:xfrm>
            <a:prstGeom prst="curvedConnector3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25BCC72-99C4-0CC8-BE1E-6035DC7971B5}"/>
                </a:ext>
              </a:extLst>
            </p:cNvPr>
            <p:cNvCxnSpPr>
              <a:cxnSpLocks/>
            </p:cNvCxnSpPr>
            <p:nvPr/>
          </p:nvCxnSpPr>
          <p:spPr>
            <a:xfrm>
              <a:off x="4356409" y="2938342"/>
              <a:ext cx="4838171" cy="286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Rechte verbindingslijn 45">
            <a:extLst>
              <a:ext uri="{FF2B5EF4-FFF2-40B4-BE49-F238E27FC236}">
                <a16:creationId xmlns:a16="http://schemas.microsoft.com/office/drawing/2014/main" id="{14E5F854-C704-868D-B381-F214E6E161B9}"/>
              </a:ext>
            </a:extLst>
          </p:cNvPr>
          <p:cNvCxnSpPr>
            <a:cxnSpLocks/>
          </p:cNvCxnSpPr>
          <p:nvPr/>
        </p:nvCxnSpPr>
        <p:spPr>
          <a:xfrm>
            <a:off x="4204009" y="2793484"/>
            <a:ext cx="618316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>
            <a:extLst>
              <a:ext uri="{FF2B5EF4-FFF2-40B4-BE49-F238E27FC236}">
                <a16:creationId xmlns:a16="http://schemas.microsoft.com/office/drawing/2014/main" id="{E8684546-6BFE-849D-4713-8E989196CD6F}"/>
              </a:ext>
            </a:extLst>
          </p:cNvPr>
          <p:cNvCxnSpPr>
            <a:cxnSpLocks/>
          </p:cNvCxnSpPr>
          <p:nvPr/>
        </p:nvCxnSpPr>
        <p:spPr>
          <a:xfrm>
            <a:off x="3298852" y="3624183"/>
            <a:ext cx="7088321" cy="10111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Verbindingslijn: gekromd 47">
            <a:extLst>
              <a:ext uri="{FF2B5EF4-FFF2-40B4-BE49-F238E27FC236}">
                <a16:creationId xmlns:a16="http://schemas.microsoft.com/office/drawing/2014/main" id="{99EE9DB2-3EE2-9C9C-48E9-96CC21C161EC}"/>
              </a:ext>
            </a:extLst>
          </p:cNvPr>
          <p:cNvCxnSpPr>
            <a:cxnSpLocks/>
          </p:cNvCxnSpPr>
          <p:nvPr/>
        </p:nvCxnSpPr>
        <p:spPr>
          <a:xfrm flipV="1">
            <a:off x="3314570" y="2788341"/>
            <a:ext cx="914400" cy="831273"/>
          </a:xfrm>
          <a:prstGeom prst="curvedConnector3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ingslijn: gekromd 48">
            <a:extLst>
              <a:ext uri="{FF2B5EF4-FFF2-40B4-BE49-F238E27FC236}">
                <a16:creationId xmlns:a16="http://schemas.microsoft.com/office/drawing/2014/main" id="{63A51830-E7EA-8C59-27DD-DB3FFA20C2A6}"/>
              </a:ext>
            </a:extLst>
          </p:cNvPr>
          <p:cNvCxnSpPr>
            <a:cxnSpLocks/>
          </p:cNvCxnSpPr>
          <p:nvPr/>
        </p:nvCxnSpPr>
        <p:spPr>
          <a:xfrm flipV="1">
            <a:off x="3299602" y="2145804"/>
            <a:ext cx="914400" cy="1472650"/>
          </a:xfrm>
          <a:prstGeom prst="curvedConnector3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>
            <a:extLst>
              <a:ext uri="{FF2B5EF4-FFF2-40B4-BE49-F238E27FC236}">
                <a16:creationId xmlns:a16="http://schemas.microsoft.com/office/drawing/2014/main" id="{85603EB3-35F9-A0DA-8AE6-E1A2B085F7FF}"/>
              </a:ext>
            </a:extLst>
          </p:cNvPr>
          <p:cNvCxnSpPr>
            <a:cxnSpLocks/>
          </p:cNvCxnSpPr>
          <p:nvPr/>
        </p:nvCxnSpPr>
        <p:spPr>
          <a:xfrm>
            <a:off x="4204760" y="2148816"/>
            <a:ext cx="626535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ep 50">
            <a:extLst>
              <a:ext uri="{FF2B5EF4-FFF2-40B4-BE49-F238E27FC236}">
                <a16:creationId xmlns:a16="http://schemas.microsoft.com/office/drawing/2014/main" id="{368DE2B2-0329-7BE2-0A06-4E5373C8353A}"/>
              </a:ext>
            </a:extLst>
          </p:cNvPr>
          <p:cNvGrpSpPr/>
          <p:nvPr/>
        </p:nvGrpSpPr>
        <p:grpSpPr>
          <a:xfrm flipV="1">
            <a:off x="3298852" y="3625081"/>
            <a:ext cx="7088321" cy="1472650"/>
            <a:chOff x="3442010" y="2294333"/>
            <a:chExt cx="5752571" cy="1472650"/>
          </a:xfrm>
        </p:grpSpPr>
        <p:cxnSp>
          <p:nvCxnSpPr>
            <p:cNvPr id="52" name="Verbindingslijn: gekromd 51">
              <a:extLst>
                <a:ext uri="{FF2B5EF4-FFF2-40B4-BE49-F238E27FC236}">
                  <a16:creationId xmlns:a16="http://schemas.microsoft.com/office/drawing/2014/main" id="{24BA9085-8614-23BA-11CA-874247CB88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2010" y="2294333"/>
              <a:ext cx="914400" cy="1472650"/>
            </a:xfrm>
            <a:prstGeom prst="curvedConnector3">
              <a:avLst/>
            </a:prstGeom>
            <a:ln w="31750">
              <a:solidFill>
                <a:srgbClr val="96B0DE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70EC32AA-E702-914F-8E7D-174CF0233A60}"/>
                </a:ext>
              </a:extLst>
            </p:cNvPr>
            <p:cNvCxnSpPr>
              <a:cxnSpLocks/>
            </p:cNvCxnSpPr>
            <p:nvPr/>
          </p:nvCxnSpPr>
          <p:spPr>
            <a:xfrm>
              <a:off x="4356410" y="2294478"/>
              <a:ext cx="4838171" cy="2867"/>
            </a:xfrm>
            <a:prstGeom prst="line">
              <a:avLst/>
            </a:prstGeom>
            <a:ln w="31750">
              <a:solidFill>
                <a:srgbClr val="96B0DE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ep 53">
            <a:extLst>
              <a:ext uri="{FF2B5EF4-FFF2-40B4-BE49-F238E27FC236}">
                <a16:creationId xmlns:a16="http://schemas.microsoft.com/office/drawing/2014/main" id="{BA81CA89-E2F5-6584-243D-5E794D66DE79}"/>
              </a:ext>
            </a:extLst>
          </p:cNvPr>
          <p:cNvGrpSpPr/>
          <p:nvPr/>
        </p:nvGrpSpPr>
        <p:grpSpPr>
          <a:xfrm flipV="1">
            <a:off x="3313123" y="3630926"/>
            <a:ext cx="6971644" cy="788680"/>
            <a:chOff x="3466220" y="2938342"/>
            <a:chExt cx="5728360" cy="831273"/>
          </a:xfrm>
        </p:grpSpPr>
        <p:cxnSp>
          <p:nvCxnSpPr>
            <p:cNvPr id="55" name="Verbindingslijn: gekromd 54">
              <a:extLst>
                <a:ext uri="{FF2B5EF4-FFF2-40B4-BE49-F238E27FC236}">
                  <a16:creationId xmlns:a16="http://schemas.microsoft.com/office/drawing/2014/main" id="{9D780338-816D-82E5-56CE-C865BE1A8F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6220" y="2938342"/>
              <a:ext cx="914400" cy="831273"/>
            </a:xfrm>
            <a:prstGeom prst="curvedConnector3">
              <a:avLst/>
            </a:prstGeom>
            <a:ln w="31750">
              <a:solidFill>
                <a:srgbClr val="96B0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16760619-481B-108F-E380-FE6BEB69DEE5}"/>
                </a:ext>
              </a:extLst>
            </p:cNvPr>
            <p:cNvCxnSpPr>
              <a:cxnSpLocks/>
            </p:cNvCxnSpPr>
            <p:nvPr/>
          </p:nvCxnSpPr>
          <p:spPr>
            <a:xfrm>
              <a:off x="4356409" y="2938342"/>
              <a:ext cx="4838171" cy="2867"/>
            </a:xfrm>
            <a:prstGeom prst="line">
              <a:avLst/>
            </a:prstGeom>
            <a:ln w="31750">
              <a:solidFill>
                <a:srgbClr val="96B0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Rechte verbindingslijn 56">
            <a:extLst>
              <a:ext uri="{FF2B5EF4-FFF2-40B4-BE49-F238E27FC236}">
                <a16:creationId xmlns:a16="http://schemas.microsoft.com/office/drawing/2014/main" id="{F67EB8C8-5B01-8D6F-BD6A-38E8F0273A2B}"/>
              </a:ext>
            </a:extLst>
          </p:cNvPr>
          <p:cNvCxnSpPr>
            <a:cxnSpLocks/>
          </p:cNvCxnSpPr>
          <p:nvPr/>
        </p:nvCxnSpPr>
        <p:spPr>
          <a:xfrm>
            <a:off x="4204009" y="2793284"/>
            <a:ext cx="6183164" cy="0"/>
          </a:xfrm>
          <a:prstGeom prst="line">
            <a:avLst/>
          </a:prstGeom>
          <a:ln w="31750">
            <a:solidFill>
              <a:srgbClr val="96B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echte verbindingslijn 57">
            <a:extLst>
              <a:ext uri="{FF2B5EF4-FFF2-40B4-BE49-F238E27FC236}">
                <a16:creationId xmlns:a16="http://schemas.microsoft.com/office/drawing/2014/main" id="{3BD15B27-F38D-6B3F-787F-2FA0F77AD262}"/>
              </a:ext>
            </a:extLst>
          </p:cNvPr>
          <p:cNvCxnSpPr>
            <a:cxnSpLocks/>
          </p:cNvCxnSpPr>
          <p:nvPr/>
        </p:nvCxnSpPr>
        <p:spPr>
          <a:xfrm>
            <a:off x="3298852" y="3623983"/>
            <a:ext cx="7088321" cy="10111"/>
          </a:xfrm>
          <a:prstGeom prst="line">
            <a:avLst/>
          </a:prstGeom>
          <a:ln w="31750">
            <a:solidFill>
              <a:srgbClr val="96B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Verbindingslijn: gekromd 58">
            <a:extLst>
              <a:ext uri="{FF2B5EF4-FFF2-40B4-BE49-F238E27FC236}">
                <a16:creationId xmlns:a16="http://schemas.microsoft.com/office/drawing/2014/main" id="{97C549E7-ED13-221A-9549-73D47D00F925}"/>
              </a:ext>
            </a:extLst>
          </p:cNvPr>
          <p:cNvCxnSpPr>
            <a:cxnSpLocks/>
          </p:cNvCxnSpPr>
          <p:nvPr/>
        </p:nvCxnSpPr>
        <p:spPr>
          <a:xfrm flipV="1">
            <a:off x="3314570" y="2788141"/>
            <a:ext cx="914400" cy="831273"/>
          </a:xfrm>
          <a:prstGeom prst="curvedConnector3">
            <a:avLst/>
          </a:prstGeom>
          <a:ln w="31750">
            <a:solidFill>
              <a:srgbClr val="96B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erbindingslijn: gekromd 59">
            <a:extLst>
              <a:ext uri="{FF2B5EF4-FFF2-40B4-BE49-F238E27FC236}">
                <a16:creationId xmlns:a16="http://schemas.microsoft.com/office/drawing/2014/main" id="{CA10AB58-792F-BADB-7603-ABB383B85197}"/>
              </a:ext>
            </a:extLst>
          </p:cNvPr>
          <p:cNvCxnSpPr>
            <a:cxnSpLocks/>
          </p:cNvCxnSpPr>
          <p:nvPr/>
        </p:nvCxnSpPr>
        <p:spPr>
          <a:xfrm flipV="1">
            <a:off x="3299602" y="2145604"/>
            <a:ext cx="914400" cy="1472650"/>
          </a:xfrm>
          <a:prstGeom prst="curvedConnector3">
            <a:avLst/>
          </a:prstGeom>
          <a:ln w="31750">
            <a:solidFill>
              <a:srgbClr val="96B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>
            <a:extLst>
              <a:ext uri="{FF2B5EF4-FFF2-40B4-BE49-F238E27FC236}">
                <a16:creationId xmlns:a16="http://schemas.microsoft.com/office/drawing/2014/main" id="{D9BBE3A2-33F5-4BC4-5620-EF2E6CCFCD6C}"/>
              </a:ext>
            </a:extLst>
          </p:cNvPr>
          <p:cNvCxnSpPr>
            <a:cxnSpLocks/>
          </p:cNvCxnSpPr>
          <p:nvPr/>
        </p:nvCxnSpPr>
        <p:spPr>
          <a:xfrm>
            <a:off x="4204760" y="2148616"/>
            <a:ext cx="6265356" cy="0"/>
          </a:xfrm>
          <a:prstGeom prst="line">
            <a:avLst/>
          </a:prstGeom>
          <a:ln w="31750">
            <a:solidFill>
              <a:srgbClr val="96B0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vak 61">
            <a:extLst>
              <a:ext uri="{FF2B5EF4-FFF2-40B4-BE49-F238E27FC236}">
                <a16:creationId xmlns:a16="http://schemas.microsoft.com/office/drawing/2014/main" id="{6853E110-2966-3128-BAFE-BD64997C6473}"/>
              </a:ext>
            </a:extLst>
          </p:cNvPr>
          <p:cNvSpPr txBox="1"/>
          <p:nvPr/>
        </p:nvSpPr>
        <p:spPr>
          <a:xfrm>
            <a:off x="859688" y="4981610"/>
            <a:ext cx="28084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15 </a:t>
            </a:r>
            <a:r>
              <a:rPr lang="nl-NL" dirty="0" err="1"/>
              <a:t>funding</a:t>
            </a:r>
            <a:r>
              <a:rPr lang="nl-NL" dirty="0"/>
              <a:t> “actions”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Of </a:t>
            </a:r>
            <a:r>
              <a:rPr lang="nl-NL" dirty="0" err="1"/>
              <a:t>varying</a:t>
            </a:r>
            <a:r>
              <a:rPr lang="nl-NL" dirty="0"/>
              <a:t> </a:t>
            </a:r>
            <a:r>
              <a:rPr lang="nl-NL" dirty="0" err="1"/>
              <a:t>sizes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Covering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aspects</a:t>
            </a:r>
            <a:r>
              <a:rPr lang="nl-NL" dirty="0"/>
              <a:t> </a:t>
            </a:r>
          </a:p>
          <a:p>
            <a:r>
              <a:rPr lang="nl-NL" dirty="0"/>
              <a:t>of </a:t>
            </a:r>
            <a:r>
              <a:rPr lang="nl-NL" dirty="0" err="1"/>
              <a:t>the</a:t>
            </a:r>
            <a:r>
              <a:rPr lang="nl-NL" dirty="0"/>
              <a:t> Open Science agenda</a:t>
            </a:r>
          </a:p>
        </p:txBody>
      </p:sp>
    </p:spTree>
    <p:extLst>
      <p:ext uri="{BB962C8B-B14F-4D97-AF65-F5344CB8AC3E}">
        <p14:creationId xmlns:p14="http://schemas.microsoft.com/office/powerpoint/2010/main" val="155601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82CAD59F-6CED-03CA-26C9-9E0B13BC974E}"/>
              </a:ext>
            </a:extLst>
          </p:cNvPr>
          <p:cNvGrpSpPr/>
          <p:nvPr/>
        </p:nvGrpSpPr>
        <p:grpSpPr>
          <a:xfrm rot="5400000">
            <a:off x="-375811" y="4277415"/>
            <a:ext cx="4807406" cy="122828"/>
            <a:chOff x="3651983" y="2570144"/>
            <a:chExt cx="7733870" cy="156136"/>
          </a:xfrm>
        </p:grpSpPr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83D8D021-2BD4-D153-ECB4-30B38BA1689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512312" y="-1212293"/>
              <a:ext cx="13211" cy="7733870"/>
            </a:xfrm>
            <a:prstGeom prst="line">
              <a:avLst/>
            </a:pr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51A2374-6540-A5CC-94FE-3021F50D9362}"/>
                </a:ext>
              </a:extLst>
            </p:cNvPr>
            <p:cNvSpPr/>
            <p:nvPr/>
          </p:nvSpPr>
          <p:spPr>
            <a:xfrm>
              <a:off x="4725870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E880F14F-EF1A-5430-A5BE-4AC0B88B90E4}"/>
                </a:ext>
              </a:extLst>
            </p:cNvPr>
            <p:cNvSpPr/>
            <p:nvPr/>
          </p:nvSpPr>
          <p:spPr>
            <a:xfrm>
              <a:off x="6234181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2F37BB07-8E5D-9806-4BAF-1072039EEC38}"/>
                </a:ext>
              </a:extLst>
            </p:cNvPr>
            <p:cNvSpPr/>
            <p:nvPr/>
          </p:nvSpPr>
          <p:spPr>
            <a:xfrm>
              <a:off x="7742493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A21CED53-1C87-CFD7-2DAD-3309D7564A19}"/>
                </a:ext>
              </a:extLst>
            </p:cNvPr>
            <p:cNvSpPr/>
            <p:nvPr/>
          </p:nvSpPr>
          <p:spPr>
            <a:xfrm>
              <a:off x="9250804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1606B38-934D-0492-DD17-8E24B920147D}"/>
              </a:ext>
            </a:extLst>
          </p:cNvPr>
          <p:cNvGrpSpPr/>
          <p:nvPr/>
        </p:nvGrpSpPr>
        <p:grpSpPr>
          <a:xfrm rot="5400000">
            <a:off x="1654608" y="4277414"/>
            <a:ext cx="4807405" cy="122828"/>
            <a:chOff x="3651983" y="2570144"/>
            <a:chExt cx="7733869" cy="156136"/>
          </a:xfrm>
        </p:grpSpPr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39DC8CFC-6B0C-6C57-52A8-72CBC7AD8C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512302" y="-1212280"/>
              <a:ext cx="13232" cy="7733869"/>
            </a:xfrm>
            <a:prstGeom prst="line">
              <a:avLst/>
            </a:pr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893D9A32-08E0-4F17-704F-079BF02EBC61}"/>
                </a:ext>
              </a:extLst>
            </p:cNvPr>
            <p:cNvSpPr/>
            <p:nvPr/>
          </p:nvSpPr>
          <p:spPr>
            <a:xfrm>
              <a:off x="4725870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45F57148-C642-4233-53EA-F54CD802A28B}"/>
                </a:ext>
              </a:extLst>
            </p:cNvPr>
            <p:cNvSpPr/>
            <p:nvPr/>
          </p:nvSpPr>
          <p:spPr>
            <a:xfrm>
              <a:off x="6234181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966C54E1-8E24-B102-2650-B6B2A3E066C5}"/>
                </a:ext>
              </a:extLst>
            </p:cNvPr>
            <p:cNvSpPr/>
            <p:nvPr/>
          </p:nvSpPr>
          <p:spPr>
            <a:xfrm>
              <a:off x="7742493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368F0279-1F58-F09E-6BDB-786325FE55C5}"/>
                </a:ext>
              </a:extLst>
            </p:cNvPr>
            <p:cNvSpPr/>
            <p:nvPr/>
          </p:nvSpPr>
          <p:spPr>
            <a:xfrm>
              <a:off x="9250804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8A7921A4-5CDF-04F9-2263-416ED856A6FC}"/>
              </a:ext>
            </a:extLst>
          </p:cNvPr>
          <p:cNvGrpSpPr/>
          <p:nvPr/>
        </p:nvGrpSpPr>
        <p:grpSpPr>
          <a:xfrm rot="5400000">
            <a:off x="3674345" y="4266783"/>
            <a:ext cx="4828668" cy="122828"/>
            <a:chOff x="3617777" y="2570144"/>
            <a:chExt cx="7768075" cy="156136"/>
          </a:xfrm>
        </p:grpSpPr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F4617041-8458-DBD5-8084-5364CE2CBEE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495048" y="-1229296"/>
              <a:ext cx="13533" cy="7768075"/>
            </a:xfrm>
            <a:prstGeom prst="line">
              <a:avLst/>
            </a:prstGeom>
            <a:ln w="38100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396508D7-080F-E476-20B1-FE60ECAB76EB}"/>
                </a:ext>
              </a:extLst>
            </p:cNvPr>
            <p:cNvSpPr/>
            <p:nvPr/>
          </p:nvSpPr>
          <p:spPr>
            <a:xfrm>
              <a:off x="4725870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DAF19296-2ECC-D815-F7FB-2593DC0389DD}"/>
                </a:ext>
              </a:extLst>
            </p:cNvPr>
            <p:cNvSpPr/>
            <p:nvPr/>
          </p:nvSpPr>
          <p:spPr>
            <a:xfrm>
              <a:off x="6234181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AE95C2A0-EAEE-3250-CDEB-47CD14A42E4E}"/>
                </a:ext>
              </a:extLst>
            </p:cNvPr>
            <p:cNvSpPr/>
            <p:nvPr/>
          </p:nvSpPr>
          <p:spPr>
            <a:xfrm>
              <a:off x="7742493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2AA54CE5-6589-4A5D-7E0F-375206FBA3D8}"/>
                </a:ext>
              </a:extLst>
            </p:cNvPr>
            <p:cNvSpPr/>
            <p:nvPr/>
          </p:nvSpPr>
          <p:spPr>
            <a:xfrm>
              <a:off x="9250804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</p:grpSp>
      <p:grpSp>
        <p:nvGrpSpPr>
          <p:cNvPr id="58" name="Groep 57">
            <a:extLst>
              <a:ext uri="{FF2B5EF4-FFF2-40B4-BE49-F238E27FC236}">
                <a16:creationId xmlns:a16="http://schemas.microsoft.com/office/drawing/2014/main" id="{B71AAF85-5353-C972-2AB0-8C2D66C37547}"/>
              </a:ext>
            </a:extLst>
          </p:cNvPr>
          <p:cNvGrpSpPr/>
          <p:nvPr/>
        </p:nvGrpSpPr>
        <p:grpSpPr>
          <a:xfrm rot="5400000">
            <a:off x="5712441" y="4272098"/>
            <a:ext cx="4818038" cy="122828"/>
            <a:chOff x="3634878" y="2570144"/>
            <a:chExt cx="7750974" cy="156136"/>
          </a:xfrm>
        </p:grpSpPr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577E0864-63EA-A90A-DEC6-827AF6C704E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503613" y="-1220731"/>
              <a:ext cx="13504" cy="7750974"/>
            </a:xfrm>
            <a:prstGeom prst="line">
              <a:avLst/>
            </a:prstGeom>
            <a:ln w="38100" cap="rnd">
              <a:solidFill>
                <a:srgbClr val="FAB2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al 59">
              <a:extLst>
                <a:ext uri="{FF2B5EF4-FFF2-40B4-BE49-F238E27FC236}">
                  <a16:creationId xmlns:a16="http://schemas.microsoft.com/office/drawing/2014/main" id="{D8DEDD11-027D-5A99-CBCB-7A70D448C1ED}"/>
                </a:ext>
              </a:extLst>
            </p:cNvPr>
            <p:cNvSpPr/>
            <p:nvPr/>
          </p:nvSpPr>
          <p:spPr>
            <a:xfrm>
              <a:off x="4725870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F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D359AC43-9F4B-80E1-AF30-37FC1E550E16}"/>
                </a:ext>
              </a:extLst>
            </p:cNvPr>
            <p:cNvSpPr/>
            <p:nvPr/>
          </p:nvSpPr>
          <p:spPr>
            <a:xfrm>
              <a:off x="6234181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F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1EE49738-5E27-8C94-C188-F78BA0B58517}"/>
                </a:ext>
              </a:extLst>
            </p:cNvPr>
            <p:cNvSpPr/>
            <p:nvPr/>
          </p:nvSpPr>
          <p:spPr>
            <a:xfrm>
              <a:off x="7742493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F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A68E5646-5F9D-5AA1-73D5-4CC5B0EE3B10}"/>
                </a:ext>
              </a:extLst>
            </p:cNvPr>
            <p:cNvSpPr/>
            <p:nvPr/>
          </p:nvSpPr>
          <p:spPr>
            <a:xfrm>
              <a:off x="9250804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FAB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5C5D8668-2177-549C-3F57-6CFFEB935B1C}"/>
              </a:ext>
            </a:extLst>
          </p:cNvPr>
          <p:cNvGrpSpPr/>
          <p:nvPr/>
        </p:nvGrpSpPr>
        <p:grpSpPr>
          <a:xfrm rot="5400000">
            <a:off x="7741045" y="4266782"/>
            <a:ext cx="4828671" cy="122828"/>
            <a:chOff x="3617773" y="2570144"/>
            <a:chExt cx="7768080" cy="156136"/>
          </a:xfrm>
        </p:grpSpPr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A9505220-5A5C-63B4-5E3B-2F370405CE4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495046" y="-1229299"/>
              <a:ext cx="13533" cy="7768080"/>
            </a:xfrm>
            <a:prstGeom prst="line">
              <a:avLst/>
            </a:prstGeom>
            <a:ln w="38100" cap="rnd">
              <a:solidFill>
                <a:srgbClr val="6293F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C84DC741-5AD4-43D6-B3D6-1BC9A6E7247B}"/>
                </a:ext>
              </a:extLst>
            </p:cNvPr>
            <p:cNvSpPr/>
            <p:nvPr/>
          </p:nvSpPr>
          <p:spPr>
            <a:xfrm>
              <a:off x="4725870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629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FEE1514C-5598-6754-63B9-6E6D82D3B983}"/>
                </a:ext>
              </a:extLst>
            </p:cNvPr>
            <p:cNvSpPr/>
            <p:nvPr/>
          </p:nvSpPr>
          <p:spPr>
            <a:xfrm>
              <a:off x="6234181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629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3D909028-A3A6-9B57-6559-F9E58D2AEFFC}"/>
                </a:ext>
              </a:extLst>
            </p:cNvPr>
            <p:cNvSpPr/>
            <p:nvPr/>
          </p:nvSpPr>
          <p:spPr>
            <a:xfrm>
              <a:off x="7742493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629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E31DBBE8-C310-AEC9-6809-67D69205A302}"/>
                </a:ext>
              </a:extLst>
            </p:cNvPr>
            <p:cNvSpPr/>
            <p:nvPr/>
          </p:nvSpPr>
          <p:spPr>
            <a:xfrm>
              <a:off x="9250804" y="2570144"/>
              <a:ext cx="188926" cy="156136"/>
            </a:xfrm>
            <a:prstGeom prst="ellipse">
              <a:avLst/>
            </a:prstGeom>
            <a:solidFill>
              <a:srgbClr val="384C81"/>
            </a:solidFill>
            <a:ln w="38100">
              <a:solidFill>
                <a:srgbClr val="6293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nl-NL" sz="1200" dirty="0" err="1"/>
            </a:p>
          </p:txBody>
        </p:sp>
      </p:grp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E655B290-A039-D551-A0C0-F68CEF37DBCE}"/>
              </a:ext>
            </a:extLst>
          </p:cNvPr>
          <p:cNvSpPr/>
          <p:nvPr/>
        </p:nvSpPr>
        <p:spPr>
          <a:xfrm>
            <a:off x="1133140" y="2658980"/>
            <a:ext cx="1789506" cy="2959183"/>
          </a:xfrm>
          <a:prstGeom prst="roundRect">
            <a:avLst>
              <a:gd name="adj" fmla="val 58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2F6DBF16-5A02-7BF2-F910-A3DE53AB48B3}"/>
              </a:ext>
            </a:extLst>
          </p:cNvPr>
          <p:cNvSpPr/>
          <p:nvPr/>
        </p:nvSpPr>
        <p:spPr>
          <a:xfrm>
            <a:off x="3168291" y="2658980"/>
            <a:ext cx="1780041" cy="2959183"/>
          </a:xfrm>
          <a:prstGeom prst="roundRect">
            <a:avLst>
              <a:gd name="adj" fmla="val 42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CA445290-5414-AFFD-28AF-A209BC8F2382}"/>
              </a:ext>
            </a:extLst>
          </p:cNvPr>
          <p:cNvSpPr/>
          <p:nvPr/>
        </p:nvSpPr>
        <p:spPr>
          <a:xfrm>
            <a:off x="5193926" y="2658979"/>
            <a:ext cx="1789506" cy="2959183"/>
          </a:xfrm>
          <a:prstGeom prst="roundRect">
            <a:avLst>
              <a:gd name="adj" fmla="val 469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052DC4EA-C23B-1FB3-7A5C-E42B05E54C56}"/>
              </a:ext>
            </a:extLst>
          </p:cNvPr>
          <p:cNvSpPr/>
          <p:nvPr/>
        </p:nvSpPr>
        <p:spPr>
          <a:xfrm>
            <a:off x="7226707" y="2658979"/>
            <a:ext cx="1789506" cy="2959183"/>
          </a:xfrm>
          <a:prstGeom prst="roundRect">
            <a:avLst>
              <a:gd name="adj" fmla="val 4693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2DB54950-1141-415B-7712-9F6542CE829A}"/>
              </a:ext>
            </a:extLst>
          </p:cNvPr>
          <p:cNvSpPr/>
          <p:nvPr/>
        </p:nvSpPr>
        <p:spPr>
          <a:xfrm>
            <a:off x="9264731" y="2658979"/>
            <a:ext cx="1781299" cy="2959183"/>
          </a:xfrm>
          <a:prstGeom prst="roundRect">
            <a:avLst>
              <a:gd name="adj" fmla="val 541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1" name="Titel 30">
            <a:extLst>
              <a:ext uri="{FF2B5EF4-FFF2-40B4-BE49-F238E27FC236}">
                <a16:creationId xmlns:a16="http://schemas.microsoft.com/office/drawing/2014/main" id="{8F4F88C6-6338-02A9-D692-E44A1BA18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67" y="682388"/>
            <a:ext cx="4153413" cy="406637"/>
          </a:xfrm>
        </p:spPr>
        <p:txBody>
          <a:bodyPr/>
          <a:lstStyle/>
          <a:p>
            <a:r>
              <a:rPr lang="en-GB"/>
              <a:t>Programme overview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EE2405E-C615-C65E-99C4-864940279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138" y="689557"/>
            <a:ext cx="321403" cy="448960"/>
          </a:xfrm>
          <a:prstGeom prst="rect">
            <a:avLst/>
          </a:prstGeom>
        </p:spPr>
      </p:pic>
      <p:grpSp>
        <p:nvGrpSpPr>
          <p:cNvPr id="71" name="Groep 70">
            <a:extLst>
              <a:ext uri="{FF2B5EF4-FFF2-40B4-BE49-F238E27FC236}">
                <a16:creationId xmlns:a16="http://schemas.microsoft.com/office/drawing/2014/main" id="{548F149B-45A6-3F65-BEDA-1F5E91209E9B}"/>
              </a:ext>
            </a:extLst>
          </p:cNvPr>
          <p:cNvGrpSpPr/>
          <p:nvPr/>
        </p:nvGrpSpPr>
        <p:grpSpPr>
          <a:xfrm rot="16200000" flipH="1">
            <a:off x="5102447" y="-3063355"/>
            <a:ext cx="1980288" cy="8123006"/>
            <a:chOff x="2779295" y="-1251332"/>
            <a:chExt cx="1009430" cy="10325826"/>
          </a:xfrm>
        </p:grpSpPr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701AA8B5-D6B6-2CA9-D9BF-586D93CF7600}"/>
                </a:ext>
              </a:extLst>
            </p:cNvPr>
            <p:cNvCxnSpPr>
              <a:cxnSpLocks/>
            </p:cNvCxnSpPr>
            <p:nvPr/>
          </p:nvCxnSpPr>
          <p:spPr>
            <a:xfrm>
              <a:off x="2803357" y="3906611"/>
              <a:ext cx="985368" cy="0"/>
            </a:xfrm>
            <a:prstGeom prst="line">
              <a:avLst/>
            </a:prstGeom>
            <a:ln w="38100"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Vrije vorm: vorm 72">
              <a:extLst>
                <a:ext uri="{FF2B5EF4-FFF2-40B4-BE49-F238E27FC236}">
                  <a16:creationId xmlns:a16="http://schemas.microsoft.com/office/drawing/2014/main" id="{3A27F16B-BC7D-C5E0-816D-4601BE95541B}"/>
                </a:ext>
              </a:extLst>
            </p:cNvPr>
            <p:cNvSpPr/>
            <p:nvPr/>
          </p:nvSpPr>
          <p:spPr>
            <a:xfrm>
              <a:off x="2779295" y="1328585"/>
              <a:ext cx="986589" cy="2581677"/>
            </a:xfrm>
            <a:custGeom>
              <a:avLst/>
              <a:gdLst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56349 h 656349"/>
                <a:gd name="connsiteX1" fmla="*/ 481263 w 986589"/>
                <a:gd name="connsiteY1" fmla="*/ 42738 h 656349"/>
                <a:gd name="connsiteX2" fmla="*/ 986589 w 986589"/>
                <a:gd name="connsiteY2" fmla="*/ 6644 h 656349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747703 w 986589"/>
                <a:gd name="connsiteY1" fmla="*/ 255583 h 649705"/>
                <a:gd name="connsiteX2" fmla="*/ 986589 w 986589"/>
                <a:gd name="connsiteY2" fmla="*/ 0 h 649705"/>
                <a:gd name="connsiteX0" fmla="*/ 0 w 986589"/>
                <a:gd name="connsiteY0" fmla="*/ 649957 h 649957"/>
                <a:gd name="connsiteX1" fmla="*/ 747703 w 986589"/>
                <a:gd name="connsiteY1" fmla="*/ 255835 h 649957"/>
                <a:gd name="connsiteX2" fmla="*/ 986589 w 986589"/>
                <a:gd name="connsiteY2" fmla="*/ 252 h 649957"/>
                <a:gd name="connsiteX0" fmla="*/ 0 w 986589"/>
                <a:gd name="connsiteY0" fmla="*/ 649957 h 649957"/>
                <a:gd name="connsiteX1" fmla="*/ 747703 w 986589"/>
                <a:gd name="connsiteY1" fmla="*/ 255835 h 649957"/>
                <a:gd name="connsiteX2" fmla="*/ 986589 w 986589"/>
                <a:gd name="connsiteY2" fmla="*/ 252 h 649957"/>
                <a:gd name="connsiteX0" fmla="*/ 0 w 986589"/>
                <a:gd name="connsiteY0" fmla="*/ 650028 h 650028"/>
                <a:gd name="connsiteX1" fmla="*/ 747703 w 986589"/>
                <a:gd name="connsiteY1" fmla="*/ 255906 h 650028"/>
                <a:gd name="connsiteX2" fmla="*/ 986589 w 986589"/>
                <a:gd name="connsiteY2" fmla="*/ 323 h 650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6589" h="650028">
                  <a:moveTo>
                    <a:pt x="0" y="650028"/>
                  </a:moveTo>
                  <a:cubicBezTo>
                    <a:pt x="465221" y="642007"/>
                    <a:pt x="747217" y="465428"/>
                    <a:pt x="747703" y="255906"/>
                  </a:cubicBezTo>
                  <a:cubicBezTo>
                    <a:pt x="748189" y="46384"/>
                    <a:pt x="815949" y="-4660"/>
                    <a:pt x="986589" y="323"/>
                  </a:cubicBezTo>
                </a:path>
              </a:pathLst>
            </a:custGeom>
            <a:ln w="381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05BB7B87-E3A0-15FA-4F54-A7E2B845B0CF}"/>
                </a:ext>
              </a:extLst>
            </p:cNvPr>
            <p:cNvSpPr/>
            <p:nvPr/>
          </p:nvSpPr>
          <p:spPr>
            <a:xfrm>
              <a:off x="2779295" y="-1251332"/>
              <a:ext cx="986589" cy="5161592"/>
            </a:xfrm>
            <a:custGeom>
              <a:avLst/>
              <a:gdLst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56349 h 656349"/>
                <a:gd name="connsiteX1" fmla="*/ 481263 w 986589"/>
                <a:gd name="connsiteY1" fmla="*/ 42738 h 656349"/>
                <a:gd name="connsiteX2" fmla="*/ 986589 w 986589"/>
                <a:gd name="connsiteY2" fmla="*/ 6644 h 656349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815 h 649815"/>
                <a:gd name="connsiteX1" fmla="*/ 469232 w 986589"/>
                <a:gd name="connsiteY1" fmla="*/ 204646 h 649815"/>
                <a:gd name="connsiteX2" fmla="*/ 986589 w 986589"/>
                <a:gd name="connsiteY2" fmla="*/ 110 h 649815"/>
                <a:gd name="connsiteX0" fmla="*/ 0 w 986589"/>
                <a:gd name="connsiteY0" fmla="*/ 649736 h 649736"/>
                <a:gd name="connsiteX1" fmla="*/ 694660 w 986589"/>
                <a:gd name="connsiteY1" fmla="*/ 252208 h 649736"/>
                <a:gd name="connsiteX2" fmla="*/ 986589 w 986589"/>
                <a:gd name="connsiteY2" fmla="*/ 31 h 649736"/>
                <a:gd name="connsiteX0" fmla="*/ 0 w 986589"/>
                <a:gd name="connsiteY0" fmla="*/ 649736 h 649736"/>
                <a:gd name="connsiteX1" fmla="*/ 694660 w 986589"/>
                <a:gd name="connsiteY1" fmla="*/ 252208 h 649736"/>
                <a:gd name="connsiteX2" fmla="*/ 986589 w 986589"/>
                <a:gd name="connsiteY2" fmla="*/ 31 h 649736"/>
                <a:gd name="connsiteX0" fmla="*/ 0 w 986589"/>
                <a:gd name="connsiteY0" fmla="*/ 649736 h 649736"/>
                <a:gd name="connsiteX1" fmla="*/ 694660 w 986589"/>
                <a:gd name="connsiteY1" fmla="*/ 252208 h 649736"/>
                <a:gd name="connsiteX2" fmla="*/ 986589 w 986589"/>
                <a:gd name="connsiteY2" fmla="*/ 31 h 649736"/>
                <a:gd name="connsiteX0" fmla="*/ 0 w 986589"/>
                <a:gd name="connsiteY0" fmla="*/ 649772 h 649772"/>
                <a:gd name="connsiteX1" fmla="*/ 694660 w 986589"/>
                <a:gd name="connsiteY1" fmla="*/ 252244 h 649772"/>
                <a:gd name="connsiteX2" fmla="*/ 986589 w 986589"/>
                <a:gd name="connsiteY2" fmla="*/ 67 h 649772"/>
                <a:gd name="connsiteX0" fmla="*/ 0 w 986589"/>
                <a:gd name="connsiteY0" fmla="*/ 649772 h 649772"/>
                <a:gd name="connsiteX1" fmla="*/ 694660 w 986589"/>
                <a:gd name="connsiteY1" fmla="*/ 252244 h 649772"/>
                <a:gd name="connsiteX2" fmla="*/ 986589 w 986589"/>
                <a:gd name="connsiteY2" fmla="*/ 67 h 64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6589" h="649772">
                  <a:moveTo>
                    <a:pt x="0" y="649772"/>
                  </a:moveTo>
                  <a:cubicBezTo>
                    <a:pt x="465221" y="641751"/>
                    <a:pt x="700806" y="480481"/>
                    <a:pt x="694660" y="252244"/>
                  </a:cubicBezTo>
                  <a:cubicBezTo>
                    <a:pt x="688514" y="24007"/>
                    <a:pt x="703234" y="-1546"/>
                    <a:pt x="986589" y="67"/>
                  </a:cubicBezTo>
                </a:path>
              </a:pathLst>
            </a:custGeom>
            <a:ln w="381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2FB29D75-8B0C-3E11-FF04-678041921151}"/>
                </a:ext>
              </a:extLst>
            </p:cNvPr>
            <p:cNvSpPr/>
            <p:nvPr/>
          </p:nvSpPr>
          <p:spPr>
            <a:xfrm flipV="1">
              <a:off x="2779296" y="3921571"/>
              <a:ext cx="986589" cy="2571384"/>
            </a:xfrm>
            <a:custGeom>
              <a:avLst/>
              <a:gdLst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56349 h 656349"/>
                <a:gd name="connsiteX1" fmla="*/ 481263 w 986589"/>
                <a:gd name="connsiteY1" fmla="*/ 42738 h 656349"/>
                <a:gd name="connsiteX2" fmla="*/ 986589 w 986589"/>
                <a:gd name="connsiteY2" fmla="*/ 6644 h 656349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707922 w 986589"/>
                <a:gd name="connsiteY1" fmla="*/ 211366 h 649705"/>
                <a:gd name="connsiteX2" fmla="*/ 986589 w 986589"/>
                <a:gd name="connsiteY2" fmla="*/ 0 h 649705"/>
                <a:gd name="connsiteX0" fmla="*/ 0 w 986589"/>
                <a:gd name="connsiteY0" fmla="*/ 649788 h 649788"/>
                <a:gd name="connsiteX1" fmla="*/ 707922 w 986589"/>
                <a:gd name="connsiteY1" fmla="*/ 211449 h 649788"/>
                <a:gd name="connsiteX2" fmla="*/ 986589 w 986589"/>
                <a:gd name="connsiteY2" fmla="*/ 83 h 649788"/>
                <a:gd name="connsiteX0" fmla="*/ 0 w 986589"/>
                <a:gd name="connsiteY0" fmla="*/ 649788 h 649788"/>
                <a:gd name="connsiteX1" fmla="*/ 707922 w 986589"/>
                <a:gd name="connsiteY1" fmla="*/ 211449 h 649788"/>
                <a:gd name="connsiteX2" fmla="*/ 986589 w 986589"/>
                <a:gd name="connsiteY2" fmla="*/ 83 h 649788"/>
                <a:gd name="connsiteX0" fmla="*/ 0 w 986589"/>
                <a:gd name="connsiteY0" fmla="*/ 650027 h 650027"/>
                <a:gd name="connsiteX1" fmla="*/ 707922 w 986589"/>
                <a:gd name="connsiteY1" fmla="*/ 211688 h 650027"/>
                <a:gd name="connsiteX2" fmla="*/ 986589 w 986589"/>
                <a:gd name="connsiteY2" fmla="*/ 322 h 650027"/>
                <a:gd name="connsiteX0" fmla="*/ 0 w 986589"/>
                <a:gd name="connsiteY0" fmla="*/ 649788 h 649788"/>
                <a:gd name="connsiteX1" fmla="*/ 734445 w 986589"/>
                <a:gd name="connsiteY1" fmla="*/ 235354 h 649788"/>
                <a:gd name="connsiteX2" fmla="*/ 986589 w 986589"/>
                <a:gd name="connsiteY2" fmla="*/ 83 h 649788"/>
                <a:gd name="connsiteX0" fmla="*/ 0 w 986589"/>
                <a:gd name="connsiteY0" fmla="*/ 649743 h 649743"/>
                <a:gd name="connsiteX1" fmla="*/ 741076 w 986589"/>
                <a:gd name="connsiteY1" fmla="*/ 266044 h 649743"/>
                <a:gd name="connsiteX2" fmla="*/ 986589 w 986589"/>
                <a:gd name="connsiteY2" fmla="*/ 38 h 649743"/>
                <a:gd name="connsiteX0" fmla="*/ 0 w 986589"/>
                <a:gd name="connsiteY0" fmla="*/ 649705 h 649705"/>
                <a:gd name="connsiteX1" fmla="*/ 741076 w 986589"/>
                <a:gd name="connsiteY1" fmla="*/ 26600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741076 w 986589"/>
                <a:gd name="connsiteY1" fmla="*/ 266006 h 649705"/>
                <a:gd name="connsiteX2" fmla="*/ 986589 w 986589"/>
                <a:gd name="connsiteY2" fmla="*/ 0 h 6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6589" h="649705">
                  <a:moveTo>
                    <a:pt x="0" y="649705"/>
                  </a:moveTo>
                  <a:cubicBezTo>
                    <a:pt x="465221" y="641684"/>
                    <a:pt x="747221" y="502909"/>
                    <a:pt x="741076" y="266006"/>
                  </a:cubicBezTo>
                  <a:cubicBezTo>
                    <a:pt x="734931" y="29103"/>
                    <a:pt x="822577" y="1785"/>
                    <a:pt x="986589" y="0"/>
                  </a:cubicBezTo>
                </a:path>
              </a:pathLst>
            </a:custGeom>
            <a:ln w="38100" cap="rnd">
              <a:solidFill>
                <a:srgbClr val="FAB2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9BF13C8A-75BC-C82C-5C4A-9640B3718A2B}"/>
                </a:ext>
              </a:extLst>
            </p:cNvPr>
            <p:cNvSpPr/>
            <p:nvPr/>
          </p:nvSpPr>
          <p:spPr>
            <a:xfrm flipV="1">
              <a:off x="2779296" y="3921567"/>
              <a:ext cx="986589" cy="5152927"/>
            </a:xfrm>
            <a:custGeom>
              <a:avLst/>
              <a:gdLst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73768 h 673768"/>
                <a:gd name="connsiteX1" fmla="*/ 457200 w 986589"/>
                <a:gd name="connsiteY1" fmla="*/ 0 h 673768"/>
                <a:gd name="connsiteX2" fmla="*/ 986589 w 986589"/>
                <a:gd name="connsiteY2" fmla="*/ 24063 h 673768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56349 h 656349"/>
                <a:gd name="connsiteX1" fmla="*/ 481263 w 986589"/>
                <a:gd name="connsiteY1" fmla="*/ 42738 h 656349"/>
                <a:gd name="connsiteX2" fmla="*/ 986589 w 986589"/>
                <a:gd name="connsiteY2" fmla="*/ 6644 h 656349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81263 w 986589"/>
                <a:gd name="connsiteY1" fmla="*/ 3609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469232 w 986589"/>
                <a:gd name="connsiteY1" fmla="*/ 204536 h 649705"/>
                <a:gd name="connsiteX2" fmla="*/ 986589 w 986589"/>
                <a:gd name="connsiteY2" fmla="*/ 0 h 649705"/>
                <a:gd name="connsiteX0" fmla="*/ 0 w 986589"/>
                <a:gd name="connsiteY0" fmla="*/ 649814 h 649814"/>
                <a:gd name="connsiteX1" fmla="*/ 469232 w 986589"/>
                <a:gd name="connsiteY1" fmla="*/ 204645 h 649814"/>
                <a:gd name="connsiteX2" fmla="*/ 986589 w 986589"/>
                <a:gd name="connsiteY2" fmla="*/ 109 h 649814"/>
                <a:gd name="connsiteX0" fmla="*/ 0 w 986589"/>
                <a:gd name="connsiteY0" fmla="*/ 649777 h 649777"/>
                <a:gd name="connsiteX1" fmla="*/ 734441 w 986589"/>
                <a:gd name="connsiteY1" fmla="*/ 214833 h 649777"/>
                <a:gd name="connsiteX2" fmla="*/ 986589 w 986589"/>
                <a:gd name="connsiteY2" fmla="*/ 72 h 649777"/>
                <a:gd name="connsiteX0" fmla="*/ 0 w 986589"/>
                <a:gd name="connsiteY0" fmla="*/ 649777 h 649777"/>
                <a:gd name="connsiteX1" fmla="*/ 734441 w 986589"/>
                <a:gd name="connsiteY1" fmla="*/ 214833 h 649777"/>
                <a:gd name="connsiteX2" fmla="*/ 986589 w 986589"/>
                <a:gd name="connsiteY2" fmla="*/ 72 h 649777"/>
                <a:gd name="connsiteX0" fmla="*/ 0 w 986589"/>
                <a:gd name="connsiteY0" fmla="*/ 649777 h 649777"/>
                <a:gd name="connsiteX1" fmla="*/ 734441 w 986589"/>
                <a:gd name="connsiteY1" fmla="*/ 214833 h 649777"/>
                <a:gd name="connsiteX2" fmla="*/ 986589 w 986589"/>
                <a:gd name="connsiteY2" fmla="*/ 72 h 649777"/>
                <a:gd name="connsiteX0" fmla="*/ 0 w 986589"/>
                <a:gd name="connsiteY0" fmla="*/ 649777 h 649777"/>
                <a:gd name="connsiteX1" fmla="*/ 734441 w 986589"/>
                <a:gd name="connsiteY1" fmla="*/ 214833 h 649777"/>
                <a:gd name="connsiteX2" fmla="*/ 986589 w 986589"/>
                <a:gd name="connsiteY2" fmla="*/ 72 h 649777"/>
                <a:gd name="connsiteX0" fmla="*/ 0 w 986589"/>
                <a:gd name="connsiteY0" fmla="*/ 649781 h 649781"/>
                <a:gd name="connsiteX1" fmla="*/ 681399 w 986589"/>
                <a:gd name="connsiteY1" fmla="*/ 213133 h 649781"/>
                <a:gd name="connsiteX2" fmla="*/ 986589 w 986589"/>
                <a:gd name="connsiteY2" fmla="*/ 76 h 649781"/>
                <a:gd name="connsiteX0" fmla="*/ 0 w 986589"/>
                <a:gd name="connsiteY0" fmla="*/ 649813 h 649813"/>
                <a:gd name="connsiteX1" fmla="*/ 681399 w 986589"/>
                <a:gd name="connsiteY1" fmla="*/ 213165 h 649813"/>
                <a:gd name="connsiteX2" fmla="*/ 986589 w 986589"/>
                <a:gd name="connsiteY2" fmla="*/ 108 h 649813"/>
                <a:gd name="connsiteX0" fmla="*/ 0 w 986589"/>
                <a:gd name="connsiteY0" fmla="*/ 649716 h 649716"/>
                <a:gd name="connsiteX1" fmla="*/ 641619 w 986589"/>
                <a:gd name="connsiteY1" fmla="*/ 388595 h 649716"/>
                <a:gd name="connsiteX2" fmla="*/ 986589 w 986589"/>
                <a:gd name="connsiteY2" fmla="*/ 11 h 649716"/>
                <a:gd name="connsiteX0" fmla="*/ 0 w 986589"/>
                <a:gd name="connsiteY0" fmla="*/ 649713 h 649713"/>
                <a:gd name="connsiteX1" fmla="*/ 641619 w 986589"/>
                <a:gd name="connsiteY1" fmla="*/ 388592 h 649713"/>
                <a:gd name="connsiteX2" fmla="*/ 986589 w 986589"/>
                <a:gd name="connsiteY2" fmla="*/ 8 h 649713"/>
                <a:gd name="connsiteX0" fmla="*/ 0 w 986589"/>
                <a:gd name="connsiteY0" fmla="*/ 649713 h 649713"/>
                <a:gd name="connsiteX1" fmla="*/ 641619 w 986589"/>
                <a:gd name="connsiteY1" fmla="*/ 388592 h 649713"/>
                <a:gd name="connsiteX2" fmla="*/ 986589 w 986589"/>
                <a:gd name="connsiteY2" fmla="*/ 8 h 649713"/>
                <a:gd name="connsiteX0" fmla="*/ 0 w 986589"/>
                <a:gd name="connsiteY0" fmla="*/ 649705 h 649705"/>
                <a:gd name="connsiteX1" fmla="*/ 641619 w 986589"/>
                <a:gd name="connsiteY1" fmla="*/ 38858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41619 w 986589"/>
                <a:gd name="connsiteY1" fmla="*/ 38858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41619 w 986589"/>
                <a:gd name="connsiteY1" fmla="*/ 38858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41619 w 986589"/>
                <a:gd name="connsiteY1" fmla="*/ 388584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68140 w 986589"/>
                <a:gd name="connsiteY1" fmla="*/ 286335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68140 w 986589"/>
                <a:gd name="connsiteY1" fmla="*/ 286335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81400 w 986589"/>
                <a:gd name="connsiteY1" fmla="*/ 288039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81400 w 986589"/>
                <a:gd name="connsiteY1" fmla="*/ 288039 h 649705"/>
                <a:gd name="connsiteX2" fmla="*/ 986589 w 986589"/>
                <a:gd name="connsiteY2" fmla="*/ 0 h 649705"/>
                <a:gd name="connsiteX0" fmla="*/ 0 w 986589"/>
                <a:gd name="connsiteY0" fmla="*/ 649705 h 649705"/>
                <a:gd name="connsiteX1" fmla="*/ 681400 w 986589"/>
                <a:gd name="connsiteY1" fmla="*/ 288039 h 649705"/>
                <a:gd name="connsiteX2" fmla="*/ 986589 w 986589"/>
                <a:gd name="connsiteY2" fmla="*/ 0 h 6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6589" h="649705">
                  <a:moveTo>
                    <a:pt x="0" y="649705"/>
                  </a:moveTo>
                  <a:cubicBezTo>
                    <a:pt x="465221" y="641684"/>
                    <a:pt x="654392" y="502698"/>
                    <a:pt x="681400" y="288039"/>
                  </a:cubicBezTo>
                  <a:cubicBezTo>
                    <a:pt x="708408" y="73380"/>
                    <a:pt x="610410" y="1807"/>
                    <a:pt x="986589" y="0"/>
                  </a:cubicBezTo>
                </a:path>
              </a:pathLst>
            </a:custGeom>
            <a:ln w="38100" cap="rnd">
              <a:solidFill>
                <a:srgbClr val="6293F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</p:grp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AAFAD8B-1100-E3CB-2F4C-4EC35A09B62B}"/>
              </a:ext>
            </a:extLst>
          </p:cNvPr>
          <p:cNvSpPr/>
          <p:nvPr/>
        </p:nvSpPr>
        <p:spPr>
          <a:xfrm>
            <a:off x="1131408" y="1808427"/>
            <a:ext cx="1791238" cy="606456"/>
          </a:xfrm>
          <a:prstGeom prst="roundRect">
            <a:avLst>
              <a:gd name="adj" fmla="val 19866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Capacity building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BE053B56-8EA1-861B-C3B3-D42613FAE4A4}"/>
              </a:ext>
            </a:extLst>
          </p:cNvPr>
          <p:cNvSpPr/>
          <p:nvPr/>
        </p:nvSpPr>
        <p:spPr>
          <a:xfrm>
            <a:off x="3168039" y="1808427"/>
            <a:ext cx="1774514" cy="606456"/>
          </a:xfrm>
          <a:prstGeom prst="roundRect">
            <a:avLst>
              <a:gd name="adj" fmla="val 19866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Infrastructure</a:t>
            </a:r>
            <a:endParaRPr lang="en-GB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AF14D98-0314-C16C-205C-57ED710F6CC6}"/>
              </a:ext>
            </a:extLst>
          </p:cNvPr>
          <p:cNvSpPr/>
          <p:nvPr/>
        </p:nvSpPr>
        <p:spPr>
          <a:xfrm>
            <a:off x="5193925" y="1808427"/>
            <a:ext cx="1783399" cy="606456"/>
          </a:xfrm>
          <a:prstGeom prst="roundRect">
            <a:avLst>
              <a:gd name="adj" fmla="val 19866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Robust research processes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B2D94362-4983-E113-BA09-61CDBE4B612A}"/>
              </a:ext>
            </a:extLst>
          </p:cNvPr>
          <p:cNvSpPr/>
          <p:nvPr/>
        </p:nvSpPr>
        <p:spPr>
          <a:xfrm>
            <a:off x="7230528" y="1808427"/>
            <a:ext cx="1780717" cy="606456"/>
          </a:xfrm>
          <a:prstGeom prst="roundRect">
            <a:avLst>
              <a:gd name="adj" fmla="val 19866"/>
            </a:avLst>
          </a:prstGeom>
          <a:solidFill>
            <a:srgbClr val="FAB2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Evidence base for open science</a:t>
            </a:r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0A479BCF-095C-F7E5-6818-E9840B8FF5AB}"/>
              </a:ext>
            </a:extLst>
          </p:cNvPr>
          <p:cNvSpPr/>
          <p:nvPr/>
        </p:nvSpPr>
        <p:spPr>
          <a:xfrm>
            <a:off x="9264448" y="1808427"/>
            <a:ext cx="1780717" cy="606456"/>
          </a:xfrm>
          <a:prstGeom prst="roundRect">
            <a:avLst>
              <a:gd name="adj" fmla="val 19866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b="1" dirty="0">
                <a:solidFill>
                  <a:schemeClr val="bg1"/>
                </a:solidFill>
                <a:latin typeface="+mj-lt"/>
              </a:rPr>
              <a:t>Empowering communities </a:t>
            </a:r>
          </a:p>
        </p:txBody>
      </p:sp>
      <p:grpSp>
        <p:nvGrpSpPr>
          <p:cNvPr id="108" name="Groep 107">
            <a:extLst>
              <a:ext uri="{FF2B5EF4-FFF2-40B4-BE49-F238E27FC236}">
                <a16:creationId xmlns:a16="http://schemas.microsoft.com/office/drawing/2014/main" id="{D4FB267F-3B2B-3D8A-D76F-A4E176466C18}"/>
              </a:ext>
            </a:extLst>
          </p:cNvPr>
          <p:cNvGrpSpPr/>
          <p:nvPr/>
        </p:nvGrpSpPr>
        <p:grpSpPr>
          <a:xfrm>
            <a:off x="1281033" y="2853647"/>
            <a:ext cx="1494065" cy="2350244"/>
            <a:chOff x="1281033" y="2793487"/>
            <a:chExt cx="1494065" cy="2350244"/>
          </a:xfrm>
        </p:grpSpPr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A7BA0993-02A2-65BB-8EB2-313AB6C97D50}"/>
                </a:ext>
              </a:extLst>
            </p:cNvPr>
            <p:cNvGrpSpPr/>
            <p:nvPr/>
          </p:nvGrpSpPr>
          <p:grpSpPr>
            <a:xfrm>
              <a:off x="1281033" y="2793487"/>
              <a:ext cx="1494065" cy="779052"/>
              <a:chOff x="1281033" y="2793487"/>
              <a:chExt cx="1494065" cy="779052"/>
            </a:xfrm>
          </p:grpSpPr>
          <p:sp>
            <p:nvSpPr>
              <p:cNvPr id="3" name="Rechthoek: afgeronde hoeken 2">
                <a:extLst>
                  <a:ext uri="{FF2B5EF4-FFF2-40B4-BE49-F238E27FC236}">
                    <a16:creationId xmlns:a16="http://schemas.microsoft.com/office/drawing/2014/main" id="{4F07453B-9C8A-A22C-1FE9-45E2FE8B288E}"/>
                  </a:ext>
                </a:extLst>
              </p:cNvPr>
              <p:cNvSpPr/>
              <p:nvPr/>
            </p:nvSpPr>
            <p:spPr>
              <a:xfrm>
                <a:off x="1281033" y="2793487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2"/>
                    </a:solidFill>
                    <a:latin typeface="+mj-lt"/>
                  </a:rPr>
                  <a:t>1.1</a:t>
                </a:r>
                <a:endParaRPr lang="en-GB" sz="14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45" name="Rechthoek: afgeronde hoeken 44">
                <a:extLst>
                  <a:ext uri="{FF2B5EF4-FFF2-40B4-BE49-F238E27FC236}">
                    <a16:creationId xmlns:a16="http://schemas.microsoft.com/office/drawing/2014/main" id="{5A333E7A-C842-79FD-038A-03486E03FB9E}"/>
                  </a:ext>
                </a:extLst>
              </p:cNvPr>
              <p:cNvSpPr/>
              <p:nvPr/>
            </p:nvSpPr>
            <p:spPr>
              <a:xfrm>
                <a:off x="1588469" y="2793487"/>
                <a:ext cx="1186629" cy="7790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tx2"/>
                    </a:solidFill>
                  </a:rPr>
                  <a:t>Training and community </a:t>
                </a:r>
                <a:br>
                  <a:rPr lang="en-US" sz="1400" dirty="0">
                    <a:solidFill>
                      <a:schemeClr val="tx2"/>
                    </a:solidFill>
                  </a:rPr>
                </a:br>
                <a:r>
                  <a:rPr lang="en-US" sz="1400" dirty="0">
                    <a:solidFill>
                      <a:schemeClr val="tx2"/>
                    </a:solidFill>
                  </a:rPr>
                  <a:t>for data professionals</a:t>
                </a:r>
                <a:endParaRPr lang="en-GB" sz="1400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50" name="Groep 49">
              <a:extLst>
                <a:ext uri="{FF2B5EF4-FFF2-40B4-BE49-F238E27FC236}">
                  <a16:creationId xmlns:a16="http://schemas.microsoft.com/office/drawing/2014/main" id="{05F831E4-29BC-E5F9-1F8F-79BFC4518234}"/>
                </a:ext>
              </a:extLst>
            </p:cNvPr>
            <p:cNvGrpSpPr/>
            <p:nvPr/>
          </p:nvGrpSpPr>
          <p:grpSpPr>
            <a:xfrm>
              <a:off x="1281033" y="3699161"/>
              <a:ext cx="1494065" cy="374225"/>
              <a:chOff x="1281033" y="3641664"/>
              <a:chExt cx="1494065" cy="374225"/>
            </a:xfrm>
          </p:grpSpPr>
          <p:sp>
            <p:nvSpPr>
              <p:cNvPr id="40" name="Rechthoek: afgeronde hoeken 39">
                <a:extLst>
                  <a:ext uri="{FF2B5EF4-FFF2-40B4-BE49-F238E27FC236}">
                    <a16:creationId xmlns:a16="http://schemas.microsoft.com/office/drawing/2014/main" id="{58BFE330-C11E-65FA-F0F9-733CDA2B6562}"/>
                  </a:ext>
                </a:extLst>
              </p:cNvPr>
              <p:cNvSpPr/>
              <p:nvPr/>
            </p:nvSpPr>
            <p:spPr>
              <a:xfrm>
                <a:off x="1281033" y="3641664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2"/>
                    </a:solidFill>
                    <a:latin typeface="+mj-lt"/>
                  </a:rPr>
                  <a:t>1.2</a:t>
                </a:r>
                <a:endParaRPr lang="en-GB" sz="14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46" name="Rechthoek: afgeronde hoeken 45">
                <a:extLst>
                  <a:ext uri="{FF2B5EF4-FFF2-40B4-BE49-F238E27FC236}">
                    <a16:creationId xmlns:a16="http://schemas.microsoft.com/office/drawing/2014/main" id="{856AAEEB-9078-77EF-CEC0-CFC7488EB996}"/>
                  </a:ext>
                </a:extLst>
              </p:cNvPr>
              <p:cNvSpPr/>
              <p:nvPr/>
            </p:nvSpPr>
            <p:spPr>
              <a:xfrm>
                <a:off x="1588469" y="3641665"/>
                <a:ext cx="1186629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</a:rPr>
                  <a:t>Strengthening DCCs</a:t>
                </a:r>
                <a:endParaRPr lang="en-GB" sz="1400" dirty="0">
                  <a:solidFill>
                    <a:schemeClr val="tx2"/>
                  </a:solidFill>
                  <a:latin typeface="+mj-lt"/>
                </a:endParaRPr>
              </a:p>
            </p:txBody>
          </p: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B8E6AEFD-1DE0-FA7E-9846-3FA5E77DAAB8}"/>
                </a:ext>
              </a:extLst>
            </p:cNvPr>
            <p:cNvGrpSpPr/>
            <p:nvPr/>
          </p:nvGrpSpPr>
          <p:grpSpPr>
            <a:xfrm>
              <a:off x="1281033" y="4234333"/>
              <a:ext cx="1494065" cy="374225"/>
              <a:chOff x="1281033" y="4039936"/>
              <a:chExt cx="1494065" cy="374225"/>
            </a:xfrm>
          </p:grpSpPr>
          <p:sp>
            <p:nvSpPr>
              <p:cNvPr id="41" name="Rechthoek: afgeronde hoeken 40">
                <a:extLst>
                  <a:ext uri="{FF2B5EF4-FFF2-40B4-BE49-F238E27FC236}">
                    <a16:creationId xmlns:a16="http://schemas.microsoft.com/office/drawing/2014/main" id="{0939B11F-3659-2B5E-B249-EB557B725B32}"/>
                  </a:ext>
                </a:extLst>
              </p:cNvPr>
              <p:cNvSpPr/>
              <p:nvPr/>
            </p:nvSpPr>
            <p:spPr>
              <a:xfrm>
                <a:off x="1281033" y="4039936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2"/>
                    </a:solidFill>
                    <a:latin typeface="+mj-lt"/>
                  </a:rPr>
                  <a:t>1.3</a:t>
                </a:r>
                <a:endParaRPr lang="en-GB" sz="14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47" name="Rechthoek: afgeronde hoeken 46">
                <a:extLst>
                  <a:ext uri="{FF2B5EF4-FFF2-40B4-BE49-F238E27FC236}">
                    <a16:creationId xmlns:a16="http://schemas.microsoft.com/office/drawing/2014/main" id="{4696FA93-1093-A74D-B914-8C3D0930DF20}"/>
                  </a:ext>
                </a:extLst>
              </p:cNvPr>
              <p:cNvSpPr/>
              <p:nvPr/>
            </p:nvSpPr>
            <p:spPr>
              <a:xfrm>
                <a:off x="1588469" y="4039937"/>
                <a:ext cx="1186629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</a:rPr>
                  <a:t>Citizen Science Hubs</a:t>
                </a:r>
              </a:p>
            </p:txBody>
          </p:sp>
        </p:grpSp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706D4106-A916-CF8E-1781-6CB077D26492}"/>
                </a:ext>
              </a:extLst>
            </p:cNvPr>
            <p:cNvGrpSpPr/>
            <p:nvPr/>
          </p:nvGrpSpPr>
          <p:grpSpPr>
            <a:xfrm>
              <a:off x="1281033" y="4769506"/>
              <a:ext cx="1494065" cy="374225"/>
              <a:chOff x="1281033" y="4769506"/>
              <a:chExt cx="1494065" cy="374225"/>
            </a:xfrm>
          </p:grpSpPr>
          <p:sp>
            <p:nvSpPr>
              <p:cNvPr id="44" name="Rechthoek: afgeronde hoeken 43">
                <a:extLst>
                  <a:ext uri="{FF2B5EF4-FFF2-40B4-BE49-F238E27FC236}">
                    <a16:creationId xmlns:a16="http://schemas.microsoft.com/office/drawing/2014/main" id="{5D91DFEB-B526-B212-6EB5-94C9DD44CA00}"/>
                  </a:ext>
                </a:extLst>
              </p:cNvPr>
              <p:cNvSpPr/>
              <p:nvPr/>
            </p:nvSpPr>
            <p:spPr>
              <a:xfrm>
                <a:off x="1281033" y="4769506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2"/>
                    </a:solidFill>
                    <a:latin typeface="+mj-lt"/>
                  </a:rPr>
                  <a:t>1.4</a:t>
                </a:r>
                <a:endParaRPr lang="en-GB" sz="14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48" name="Rechthoek: afgeronde hoeken 47">
                <a:extLst>
                  <a:ext uri="{FF2B5EF4-FFF2-40B4-BE49-F238E27FC236}">
                    <a16:creationId xmlns:a16="http://schemas.microsoft.com/office/drawing/2014/main" id="{032CC5EA-A03B-8D38-2254-49D5B17098AA}"/>
                  </a:ext>
                </a:extLst>
              </p:cNvPr>
              <p:cNvSpPr/>
              <p:nvPr/>
            </p:nvSpPr>
            <p:spPr>
              <a:xfrm>
                <a:off x="1588469" y="4769507"/>
                <a:ext cx="1186629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</a:rPr>
                  <a:t>Enabling Open publishing</a:t>
                </a:r>
              </a:p>
            </p:txBody>
          </p:sp>
        </p:grp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73232C78-1B0E-7FE8-831A-38A631ECF30C}"/>
              </a:ext>
            </a:extLst>
          </p:cNvPr>
          <p:cNvGrpSpPr/>
          <p:nvPr/>
        </p:nvGrpSpPr>
        <p:grpSpPr>
          <a:xfrm>
            <a:off x="3311279" y="2853646"/>
            <a:ext cx="1494065" cy="779053"/>
            <a:chOff x="1281033" y="2793486"/>
            <a:chExt cx="1494065" cy="779053"/>
          </a:xfrm>
        </p:grpSpPr>
        <p:sp>
          <p:nvSpPr>
            <p:cNvPr id="54" name="Rechthoek: afgeronde hoeken 53">
              <a:extLst>
                <a:ext uri="{FF2B5EF4-FFF2-40B4-BE49-F238E27FC236}">
                  <a16:creationId xmlns:a16="http://schemas.microsoft.com/office/drawing/2014/main" id="{B4F635DA-93F0-2916-0C89-88B3B01028C5}"/>
                </a:ext>
              </a:extLst>
            </p:cNvPr>
            <p:cNvSpPr/>
            <p:nvPr/>
          </p:nvSpPr>
          <p:spPr>
            <a:xfrm>
              <a:off x="1281033" y="2793487"/>
              <a:ext cx="281953" cy="18362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dirty="0">
                  <a:solidFill>
                    <a:schemeClr val="accent4"/>
                  </a:solidFill>
                  <a:latin typeface="+mj-lt"/>
                </a:rPr>
                <a:t>2.1</a:t>
              </a:r>
              <a:endParaRPr lang="en-GB" sz="1400" dirty="0">
                <a:solidFill>
                  <a:schemeClr val="accent4"/>
                </a:solidFill>
                <a:latin typeface="+mj-lt"/>
              </a:endParaRPr>
            </a:p>
          </p:txBody>
        </p:sp>
        <p:sp>
          <p:nvSpPr>
            <p:cNvPr id="55" name="Rechthoek: afgeronde hoeken 54">
              <a:extLst>
                <a:ext uri="{FF2B5EF4-FFF2-40B4-BE49-F238E27FC236}">
                  <a16:creationId xmlns:a16="http://schemas.microsoft.com/office/drawing/2014/main" id="{26EB101F-A03F-249D-B2B9-FC283D2C0EF3}"/>
                </a:ext>
              </a:extLst>
            </p:cNvPr>
            <p:cNvSpPr/>
            <p:nvPr/>
          </p:nvSpPr>
          <p:spPr>
            <a:xfrm>
              <a:off x="1588469" y="2793486"/>
              <a:ext cx="1186629" cy="77905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dirty="0">
                  <a:solidFill>
                    <a:schemeClr val="tx2"/>
                  </a:solidFill>
                </a:rPr>
                <a:t>Open </a:t>
              </a:r>
              <a:r>
                <a:rPr lang="nl-NL" sz="1400" dirty="0" err="1">
                  <a:solidFill>
                    <a:schemeClr val="tx2"/>
                  </a:solidFill>
                </a:rPr>
                <a:t>science</a:t>
              </a:r>
              <a:r>
                <a:rPr lang="nl-NL" sz="1400" dirty="0">
                  <a:solidFill>
                    <a:schemeClr val="tx2"/>
                  </a:solidFill>
                </a:rPr>
                <a:t> </a:t>
              </a:r>
              <a:r>
                <a:rPr lang="nl-NL" sz="1400" dirty="0" err="1">
                  <a:solidFill>
                    <a:schemeClr val="tx2"/>
                  </a:solidFill>
                </a:rPr>
                <a:t>infrastructure</a:t>
              </a:r>
              <a:r>
                <a:rPr lang="nl-NL" sz="1400" dirty="0">
                  <a:solidFill>
                    <a:schemeClr val="tx2"/>
                  </a:solidFill>
                </a:rPr>
                <a:t> </a:t>
              </a:r>
              <a:r>
                <a:rPr lang="nl-NL" sz="1400" dirty="0" err="1">
                  <a:solidFill>
                    <a:schemeClr val="tx2"/>
                  </a:solidFill>
                </a:rPr>
                <a:t>programme</a:t>
              </a:r>
              <a:endParaRPr lang="nl-NL" sz="1400" dirty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109" name="Groep 108">
            <a:extLst>
              <a:ext uri="{FF2B5EF4-FFF2-40B4-BE49-F238E27FC236}">
                <a16:creationId xmlns:a16="http://schemas.microsoft.com/office/drawing/2014/main" id="{0A28C4DF-C413-5211-36E6-85D4386D47C3}"/>
              </a:ext>
            </a:extLst>
          </p:cNvPr>
          <p:cNvGrpSpPr/>
          <p:nvPr/>
        </p:nvGrpSpPr>
        <p:grpSpPr>
          <a:xfrm>
            <a:off x="5341647" y="2853647"/>
            <a:ext cx="1494065" cy="973983"/>
            <a:chOff x="5341647" y="2793487"/>
            <a:chExt cx="1494065" cy="973983"/>
          </a:xfrm>
        </p:grpSpPr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92E563D8-3D3E-0BD2-AAAD-671530A1DCEF}"/>
                </a:ext>
              </a:extLst>
            </p:cNvPr>
            <p:cNvGrpSpPr/>
            <p:nvPr/>
          </p:nvGrpSpPr>
          <p:grpSpPr>
            <a:xfrm>
              <a:off x="5341647" y="2793487"/>
              <a:ext cx="1494065" cy="374224"/>
              <a:chOff x="1281033" y="2793487"/>
              <a:chExt cx="1494065" cy="374224"/>
            </a:xfrm>
          </p:grpSpPr>
          <p:sp>
            <p:nvSpPr>
              <p:cNvPr id="57" name="Rechthoek: afgeronde hoeken 2">
                <a:extLst>
                  <a:ext uri="{FF2B5EF4-FFF2-40B4-BE49-F238E27FC236}">
                    <a16:creationId xmlns:a16="http://schemas.microsoft.com/office/drawing/2014/main" id="{EFF6FC57-D43B-E27B-B319-5963689FFF9D}"/>
                  </a:ext>
                </a:extLst>
              </p:cNvPr>
              <p:cNvSpPr/>
              <p:nvPr/>
            </p:nvSpPr>
            <p:spPr>
              <a:xfrm>
                <a:off x="1281033" y="2793487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6"/>
                    </a:solidFill>
                    <a:latin typeface="+mj-lt"/>
                  </a:rPr>
                  <a:t>3.1</a:t>
                </a:r>
                <a:endParaRPr lang="en-GB" sz="1400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68" name="Rechthoek: afgeronde hoeken 44">
                <a:extLst>
                  <a:ext uri="{FF2B5EF4-FFF2-40B4-BE49-F238E27FC236}">
                    <a16:creationId xmlns:a16="http://schemas.microsoft.com/office/drawing/2014/main" id="{3FD0AB05-DD1C-E4F1-6A40-8175A89BCDDC}"/>
                  </a:ext>
                </a:extLst>
              </p:cNvPr>
              <p:cNvSpPr/>
              <p:nvPr/>
            </p:nvSpPr>
            <p:spPr>
              <a:xfrm>
                <a:off x="1588469" y="2793487"/>
                <a:ext cx="1186629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Replication studies</a:t>
                </a:r>
              </a:p>
            </p:txBody>
          </p:sp>
        </p:grp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0DCC3DE0-FCF6-2229-E055-732C21B60ADF}"/>
                </a:ext>
              </a:extLst>
            </p:cNvPr>
            <p:cNvGrpSpPr/>
            <p:nvPr/>
          </p:nvGrpSpPr>
          <p:grpSpPr>
            <a:xfrm>
              <a:off x="5341647" y="3393245"/>
              <a:ext cx="1494065" cy="374225"/>
              <a:chOff x="1281033" y="3505869"/>
              <a:chExt cx="1494065" cy="374225"/>
            </a:xfrm>
          </p:grpSpPr>
          <p:sp>
            <p:nvSpPr>
              <p:cNvPr id="78" name="Rechthoek: afgeronde hoeken 39">
                <a:extLst>
                  <a:ext uri="{FF2B5EF4-FFF2-40B4-BE49-F238E27FC236}">
                    <a16:creationId xmlns:a16="http://schemas.microsoft.com/office/drawing/2014/main" id="{3352EDC1-BD03-8698-6524-0C65A53C2502}"/>
                  </a:ext>
                </a:extLst>
              </p:cNvPr>
              <p:cNvSpPr/>
              <p:nvPr/>
            </p:nvSpPr>
            <p:spPr>
              <a:xfrm>
                <a:off x="1281033" y="3505869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6"/>
                    </a:solidFill>
                    <a:latin typeface="+mj-lt"/>
                  </a:rPr>
                  <a:t>3.2</a:t>
                </a:r>
                <a:endParaRPr lang="en-GB" sz="1400" dirty="0">
                  <a:solidFill>
                    <a:schemeClr val="accent6"/>
                  </a:solidFill>
                  <a:latin typeface="+mj-lt"/>
                </a:endParaRPr>
              </a:p>
            </p:txBody>
          </p:sp>
          <p:sp>
            <p:nvSpPr>
              <p:cNvPr id="79" name="Rechthoek: afgeronde hoeken 45">
                <a:extLst>
                  <a:ext uri="{FF2B5EF4-FFF2-40B4-BE49-F238E27FC236}">
                    <a16:creationId xmlns:a16="http://schemas.microsoft.com/office/drawing/2014/main" id="{A13DAAE7-BAB3-6DA1-13B0-944658076CA7}"/>
                  </a:ext>
                </a:extLst>
              </p:cNvPr>
              <p:cNvSpPr/>
              <p:nvPr/>
            </p:nvSpPr>
            <p:spPr>
              <a:xfrm>
                <a:off x="1588469" y="3505870"/>
                <a:ext cx="1186629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Software sustainability</a:t>
                </a:r>
              </a:p>
            </p:txBody>
          </p:sp>
        </p:grpSp>
      </p:grpSp>
      <p:grpSp>
        <p:nvGrpSpPr>
          <p:cNvPr id="110" name="Groep 109">
            <a:extLst>
              <a:ext uri="{FF2B5EF4-FFF2-40B4-BE49-F238E27FC236}">
                <a16:creationId xmlns:a16="http://schemas.microsoft.com/office/drawing/2014/main" id="{EB951720-42CB-49AE-B3EB-DEDF426ED2CD}"/>
              </a:ext>
            </a:extLst>
          </p:cNvPr>
          <p:cNvGrpSpPr/>
          <p:nvPr/>
        </p:nvGrpSpPr>
        <p:grpSpPr>
          <a:xfrm>
            <a:off x="7374428" y="2853647"/>
            <a:ext cx="1494065" cy="1507739"/>
            <a:chOff x="7374428" y="2793487"/>
            <a:chExt cx="1494065" cy="1507739"/>
          </a:xfrm>
        </p:grpSpPr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63D229ED-9625-0323-56EE-0F4C305E646C}"/>
                </a:ext>
              </a:extLst>
            </p:cNvPr>
            <p:cNvGrpSpPr/>
            <p:nvPr/>
          </p:nvGrpSpPr>
          <p:grpSpPr>
            <a:xfrm>
              <a:off x="7374428" y="2793487"/>
              <a:ext cx="1494065" cy="204894"/>
              <a:chOff x="1281033" y="2793487"/>
              <a:chExt cx="1494065" cy="204894"/>
            </a:xfrm>
          </p:grpSpPr>
          <p:sp>
            <p:nvSpPr>
              <p:cNvPr id="81" name="Rechthoek: afgeronde hoeken 2">
                <a:extLst>
                  <a:ext uri="{FF2B5EF4-FFF2-40B4-BE49-F238E27FC236}">
                    <a16:creationId xmlns:a16="http://schemas.microsoft.com/office/drawing/2014/main" id="{114D4443-0D54-DAE7-3970-5AA51CDF7CD3}"/>
                  </a:ext>
                </a:extLst>
              </p:cNvPr>
              <p:cNvSpPr/>
              <p:nvPr/>
            </p:nvSpPr>
            <p:spPr>
              <a:xfrm>
                <a:off x="1281033" y="2793487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rgbClr val="FAB200"/>
                    </a:solidFill>
                    <a:latin typeface="+mj-lt"/>
                  </a:rPr>
                  <a:t>4.1</a:t>
                </a:r>
                <a:endParaRPr lang="en-GB" sz="1400" dirty="0">
                  <a:solidFill>
                    <a:srgbClr val="FAB200"/>
                  </a:solidFill>
                  <a:latin typeface="+mj-lt"/>
                </a:endParaRPr>
              </a:p>
            </p:txBody>
          </p:sp>
          <p:sp>
            <p:nvSpPr>
              <p:cNvPr id="82" name="Rechthoek: afgeronde hoeken 44">
                <a:extLst>
                  <a:ext uri="{FF2B5EF4-FFF2-40B4-BE49-F238E27FC236}">
                    <a16:creationId xmlns:a16="http://schemas.microsoft.com/office/drawing/2014/main" id="{1E5AAF4A-F756-9622-70B8-5F36D4E60923}"/>
                  </a:ext>
                </a:extLst>
              </p:cNvPr>
              <p:cNvSpPr/>
              <p:nvPr/>
            </p:nvSpPr>
            <p:spPr>
              <a:xfrm>
                <a:off x="1588469" y="2793487"/>
                <a:ext cx="1186629" cy="2048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Research on open science</a:t>
                </a:r>
              </a:p>
            </p:txBody>
          </p:sp>
        </p:grp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A4B83B54-A9FB-F5FA-A208-8B1A796BDDD2}"/>
                </a:ext>
              </a:extLst>
            </p:cNvPr>
            <p:cNvGrpSpPr/>
            <p:nvPr/>
          </p:nvGrpSpPr>
          <p:grpSpPr>
            <a:xfrm>
              <a:off x="7374428" y="3256369"/>
              <a:ext cx="1494065" cy="551433"/>
              <a:chOff x="1281033" y="3505869"/>
              <a:chExt cx="1494065" cy="551433"/>
            </a:xfrm>
          </p:grpSpPr>
          <p:sp>
            <p:nvSpPr>
              <p:cNvPr id="84" name="Rechthoek: afgeronde hoeken 39">
                <a:extLst>
                  <a:ext uri="{FF2B5EF4-FFF2-40B4-BE49-F238E27FC236}">
                    <a16:creationId xmlns:a16="http://schemas.microsoft.com/office/drawing/2014/main" id="{2BAC95C9-AE5C-AE0D-4B8E-78F00D3BBCB9}"/>
                  </a:ext>
                </a:extLst>
              </p:cNvPr>
              <p:cNvSpPr/>
              <p:nvPr/>
            </p:nvSpPr>
            <p:spPr>
              <a:xfrm>
                <a:off x="1281033" y="3505869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rgbClr val="FAB200"/>
                    </a:solidFill>
                    <a:latin typeface="+mj-lt"/>
                  </a:rPr>
                  <a:t>4.2</a:t>
                </a:r>
                <a:endParaRPr lang="en-GB" sz="1400" dirty="0">
                  <a:solidFill>
                    <a:srgbClr val="FAB200"/>
                  </a:solidFill>
                  <a:latin typeface="+mj-lt"/>
                </a:endParaRPr>
              </a:p>
            </p:txBody>
          </p:sp>
          <p:sp>
            <p:nvSpPr>
              <p:cNvPr id="85" name="Rechthoek: afgeronde hoeken 45">
                <a:extLst>
                  <a:ext uri="{FF2B5EF4-FFF2-40B4-BE49-F238E27FC236}">
                    <a16:creationId xmlns:a16="http://schemas.microsoft.com/office/drawing/2014/main" id="{80D21E28-E4CA-71D8-F2AD-72D5C2FB933D}"/>
                  </a:ext>
                </a:extLst>
              </p:cNvPr>
              <p:cNvSpPr/>
              <p:nvPr/>
            </p:nvSpPr>
            <p:spPr>
              <a:xfrm>
                <a:off x="1588469" y="3505869"/>
                <a:ext cx="1186629" cy="55143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Participatory citizen science calls</a:t>
                </a:r>
              </a:p>
            </p:txBody>
          </p:sp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12A31160-AF7E-36D9-EF46-F51F44471914}"/>
                </a:ext>
              </a:extLst>
            </p:cNvPr>
            <p:cNvGrpSpPr/>
            <p:nvPr/>
          </p:nvGrpSpPr>
          <p:grpSpPr>
            <a:xfrm>
              <a:off x="7374428" y="3927001"/>
              <a:ext cx="1494065" cy="374225"/>
              <a:chOff x="1281033" y="3765353"/>
              <a:chExt cx="1494065" cy="374225"/>
            </a:xfrm>
          </p:grpSpPr>
          <p:sp>
            <p:nvSpPr>
              <p:cNvPr id="88" name="Rechthoek: afgeronde hoeken 40">
                <a:extLst>
                  <a:ext uri="{FF2B5EF4-FFF2-40B4-BE49-F238E27FC236}">
                    <a16:creationId xmlns:a16="http://schemas.microsoft.com/office/drawing/2014/main" id="{0C41353F-EEEC-F990-218B-70CC18375CBF}"/>
                  </a:ext>
                </a:extLst>
              </p:cNvPr>
              <p:cNvSpPr/>
              <p:nvPr/>
            </p:nvSpPr>
            <p:spPr>
              <a:xfrm>
                <a:off x="1281033" y="3765353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rgbClr val="FAB200"/>
                    </a:solidFill>
                    <a:latin typeface="+mj-lt"/>
                  </a:rPr>
                  <a:t>4.3</a:t>
                </a:r>
                <a:endParaRPr lang="en-GB" sz="1400" dirty="0">
                  <a:solidFill>
                    <a:srgbClr val="FAB200"/>
                  </a:solidFill>
                  <a:latin typeface="+mj-lt"/>
                </a:endParaRPr>
              </a:p>
            </p:txBody>
          </p:sp>
          <p:sp>
            <p:nvSpPr>
              <p:cNvPr id="89" name="Rechthoek: afgeronde hoeken 46">
                <a:extLst>
                  <a:ext uri="{FF2B5EF4-FFF2-40B4-BE49-F238E27FC236}">
                    <a16:creationId xmlns:a16="http://schemas.microsoft.com/office/drawing/2014/main" id="{74139B72-951C-97F2-67B7-AD0B9A67D5F3}"/>
                  </a:ext>
                </a:extLst>
              </p:cNvPr>
              <p:cNvSpPr/>
              <p:nvPr/>
            </p:nvSpPr>
            <p:spPr>
              <a:xfrm>
                <a:off x="1588469" y="3765354"/>
                <a:ext cx="1186629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Monitoring</a:t>
                </a:r>
                <a:br>
                  <a:rPr lang="en-GB" sz="1400" dirty="0">
                    <a:solidFill>
                      <a:schemeClr val="tx2"/>
                    </a:solidFill>
                    <a:latin typeface="+mj-lt"/>
                  </a:rPr>
                </a:b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and evaluation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111" name="Groep 110">
            <a:extLst>
              <a:ext uri="{FF2B5EF4-FFF2-40B4-BE49-F238E27FC236}">
                <a16:creationId xmlns:a16="http://schemas.microsoft.com/office/drawing/2014/main" id="{23ACF51C-1204-17A5-DC99-4B180F693407}"/>
              </a:ext>
            </a:extLst>
          </p:cNvPr>
          <p:cNvGrpSpPr/>
          <p:nvPr/>
        </p:nvGrpSpPr>
        <p:grpSpPr>
          <a:xfrm>
            <a:off x="9408348" y="2853647"/>
            <a:ext cx="1568772" cy="2178417"/>
            <a:chOff x="9408348" y="2793487"/>
            <a:chExt cx="1568772" cy="2178417"/>
          </a:xfrm>
        </p:grpSpPr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1891FBF3-6BF5-5210-6CAD-D92C8DDD6325}"/>
                </a:ext>
              </a:extLst>
            </p:cNvPr>
            <p:cNvGrpSpPr/>
            <p:nvPr/>
          </p:nvGrpSpPr>
          <p:grpSpPr>
            <a:xfrm>
              <a:off x="9408348" y="2793487"/>
              <a:ext cx="1494065" cy="204894"/>
              <a:chOff x="1281033" y="2793487"/>
              <a:chExt cx="1494065" cy="204894"/>
            </a:xfrm>
          </p:grpSpPr>
          <p:sp>
            <p:nvSpPr>
              <p:cNvPr id="94" name="Rechthoek: afgeronde hoeken 2">
                <a:extLst>
                  <a:ext uri="{FF2B5EF4-FFF2-40B4-BE49-F238E27FC236}">
                    <a16:creationId xmlns:a16="http://schemas.microsoft.com/office/drawing/2014/main" id="{A6032741-DBCE-4333-6348-9692AFE3B7B8}"/>
                  </a:ext>
                </a:extLst>
              </p:cNvPr>
              <p:cNvSpPr/>
              <p:nvPr/>
            </p:nvSpPr>
            <p:spPr>
              <a:xfrm>
                <a:off x="1281033" y="2793487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5.1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95" name="Rechthoek: afgeronde hoeken 44">
                <a:extLst>
                  <a:ext uri="{FF2B5EF4-FFF2-40B4-BE49-F238E27FC236}">
                    <a16:creationId xmlns:a16="http://schemas.microsoft.com/office/drawing/2014/main" id="{8CD74DCE-AC54-17B2-478C-71F7D5D8A205}"/>
                  </a:ext>
                </a:extLst>
              </p:cNvPr>
              <p:cNvSpPr/>
              <p:nvPr/>
            </p:nvSpPr>
            <p:spPr>
              <a:xfrm>
                <a:off x="1588469" y="2793487"/>
                <a:ext cx="1186629" cy="20489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OS Festival</a:t>
                </a:r>
              </a:p>
            </p:txBody>
          </p: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71ED6713-CC8C-65CF-6D74-28D7AF4286B7}"/>
                </a:ext>
              </a:extLst>
            </p:cNvPr>
            <p:cNvGrpSpPr/>
            <p:nvPr/>
          </p:nvGrpSpPr>
          <p:grpSpPr>
            <a:xfrm>
              <a:off x="9408348" y="3208872"/>
              <a:ext cx="1494065" cy="199213"/>
              <a:chOff x="1281033" y="3505869"/>
              <a:chExt cx="1494065" cy="199213"/>
            </a:xfrm>
          </p:grpSpPr>
          <p:sp>
            <p:nvSpPr>
              <p:cNvPr id="97" name="Rechthoek: afgeronde hoeken 39">
                <a:extLst>
                  <a:ext uri="{FF2B5EF4-FFF2-40B4-BE49-F238E27FC236}">
                    <a16:creationId xmlns:a16="http://schemas.microsoft.com/office/drawing/2014/main" id="{D22AD545-055D-1B71-680A-39EFF50B12E7}"/>
                  </a:ext>
                </a:extLst>
              </p:cNvPr>
              <p:cNvSpPr/>
              <p:nvPr/>
            </p:nvSpPr>
            <p:spPr>
              <a:xfrm>
                <a:off x="1281033" y="3505869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5.2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98" name="Rechthoek: afgeronde hoeken 45">
                <a:extLst>
                  <a:ext uri="{FF2B5EF4-FFF2-40B4-BE49-F238E27FC236}">
                    <a16:creationId xmlns:a16="http://schemas.microsoft.com/office/drawing/2014/main" id="{063413DD-E646-6FF7-B85E-88892AA2882B}"/>
                  </a:ext>
                </a:extLst>
              </p:cNvPr>
              <p:cNvSpPr/>
              <p:nvPr/>
            </p:nvSpPr>
            <p:spPr>
              <a:xfrm>
                <a:off x="1588469" y="3505870"/>
                <a:ext cx="1186629" cy="199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OS meetings</a:t>
                </a: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D6E96604-9F2C-9B86-F3E9-83E0D5AAA22A}"/>
                </a:ext>
              </a:extLst>
            </p:cNvPr>
            <p:cNvGrpSpPr/>
            <p:nvPr/>
          </p:nvGrpSpPr>
          <p:grpSpPr>
            <a:xfrm>
              <a:off x="9408348" y="3618576"/>
              <a:ext cx="1568772" cy="374225"/>
              <a:chOff x="1281033" y="3904141"/>
              <a:chExt cx="1568772" cy="374225"/>
            </a:xfrm>
          </p:grpSpPr>
          <p:sp>
            <p:nvSpPr>
              <p:cNvPr id="100" name="Rechthoek: afgeronde hoeken 40">
                <a:extLst>
                  <a:ext uri="{FF2B5EF4-FFF2-40B4-BE49-F238E27FC236}">
                    <a16:creationId xmlns:a16="http://schemas.microsoft.com/office/drawing/2014/main" id="{6A8D9A57-4A8C-9EC4-8732-CC262072EFE7}"/>
                  </a:ext>
                </a:extLst>
              </p:cNvPr>
              <p:cNvSpPr/>
              <p:nvPr/>
            </p:nvSpPr>
            <p:spPr>
              <a:xfrm>
                <a:off x="1281033" y="3904141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5.3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101" name="Rechthoek: afgeronde hoeken 46">
                <a:extLst>
                  <a:ext uri="{FF2B5EF4-FFF2-40B4-BE49-F238E27FC236}">
                    <a16:creationId xmlns:a16="http://schemas.microsoft.com/office/drawing/2014/main" id="{BB28C170-3467-B1FA-20A3-EAB3F8F6B1E8}"/>
                  </a:ext>
                </a:extLst>
              </p:cNvPr>
              <p:cNvSpPr/>
              <p:nvPr/>
            </p:nvSpPr>
            <p:spPr>
              <a:xfrm>
                <a:off x="1588469" y="3904142"/>
                <a:ext cx="1261336" cy="37422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OS Communities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A4DDC254-A793-AD69-E57F-F0D51054D030}"/>
                </a:ext>
              </a:extLst>
            </p:cNvPr>
            <p:cNvGrpSpPr/>
            <p:nvPr/>
          </p:nvGrpSpPr>
          <p:grpSpPr>
            <a:xfrm>
              <a:off x="9416512" y="4023679"/>
              <a:ext cx="1485901" cy="183629"/>
              <a:chOff x="1289197" y="3724528"/>
              <a:chExt cx="1485901" cy="183629"/>
            </a:xfrm>
          </p:grpSpPr>
          <p:sp>
            <p:nvSpPr>
              <p:cNvPr id="103" name="Rechthoek: afgeronde hoeken 40">
                <a:extLst>
                  <a:ext uri="{FF2B5EF4-FFF2-40B4-BE49-F238E27FC236}">
                    <a16:creationId xmlns:a16="http://schemas.microsoft.com/office/drawing/2014/main" id="{768CF7E9-FA49-443D-F13F-D490A24CF2A5}"/>
                  </a:ext>
                </a:extLst>
              </p:cNvPr>
              <p:cNvSpPr/>
              <p:nvPr/>
            </p:nvSpPr>
            <p:spPr>
              <a:xfrm>
                <a:off x="1289197" y="3724528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5.4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104" name="Rechthoek: afgeronde hoeken 46">
                <a:extLst>
                  <a:ext uri="{FF2B5EF4-FFF2-40B4-BE49-F238E27FC236}">
                    <a16:creationId xmlns:a16="http://schemas.microsoft.com/office/drawing/2014/main" id="{1F804BF3-999D-BA62-9E31-2A025E44C56E}"/>
                  </a:ext>
                </a:extLst>
              </p:cNvPr>
              <p:cNvSpPr/>
              <p:nvPr/>
            </p:nvSpPr>
            <p:spPr>
              <a:xfrm>
                <a:off x="1588469" y="3724529"/>
                <a:ext cx="1186629" cy="17660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CSNL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56F6A2B9-DAC6-2A06-5112-FA66E338EDA2}"/>
                </a:ext>
              </a:extLst>
            </p:cNvPr>
            <p:cNvGrpSpPr/>
            <p:nvPr/>
          </p:nvGrpSpPr>
          <p:grpSpPr>
            <a:xfrm>
              <a:off x="9416512" y="4401897"/>
              <a:ext cx="1485901" cy="570007"/>
              <a:chOff x="1289197" y="3708626"/>
              <a:chExt cx="1485901" cy="570007"/>
            </a:xfrm>
          </p:grpSpPr>
          <p:sp>
            <p:nvSpPr>
              <p:cNvPr id="106" name="Rechthoek: afgeronde hoeken 40">
                <a:extLst>
                  <a:ext uri="{FF2B5EF4-FFF2-40B4-BE49-F238E27FC236}">
                    <a16:creationId xmlns:a16="http://schemas.microsoft.com/office/drawing/2014/main" id="{57E127CB-5BAB-1A1A-45FC-F2ABAF81DA8A}"/>
                  </a:ext>
                </a:extLst>
              </p:cNvPr>
              <p:cNvSpPr/>
              <p:nvPr/>
            </p:nvSpPr>
            <p:spPr>
              <a:xfrm>
                <a:off x="1289197" y="3708626"/>
                <a:ext cx="281953" cy="18362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dirty="0">
                    <a:solidFill>
                      <a:schemeClr val="accent1"/>
                    </a:solidFill>
                    <a:latin typeface="+mj-lt"/>
                  </a:rPr>
                  <a:t>5.5</a:t>
                </a:r>
                <a:endParaRPr lang="en-GB" sz="1400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107" name="Rechthoek: afgeronde hoeken 46">
                <a:extLst>
                  <a:ext uri="{FF2B5EF4-FFF2-40B4-BE49-F238E27FC236}">
                    <a16:creationId xmlns:a16="http://schemas.microsoft.com/office/drawing/2014/main" id="{2290B089-092A-A687-035B-040359F0A950}"/>
                  </a:ext>
                </a:extLst>
              </p:cNvPr>
              <p:cNvSpPr/>
              <p:nvPr/>
            </p:nvSpPr>
            <p:spPr>
              <a:xfrm>
                <a:off x="1588469" y="3708627"/>
                <a:ext cx="1186629" cy="57000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dirty="0">
                    <a:solidFill>
                      <a:schemeClr val="tx2"/>
                    </a:solidFill>
                    <a:latin typeface="+mj-lt"/>
                  </a:rPr>
                  <a:t>Recognising and Rewarding open science</a:t>
                </a:r>
                <a:endParaRPr lang="en-GB" sz="1400" dirty="0">
                  <a:solidFill>
                    <a:schemeClr val="tx2"/>
                  </a:solidFill>
                </a:endParaRPr>
              </a:p>
            </p:txBody>
          </p:sp>
        </p:grp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974A5AB0-4771-3C8D-CBFF-8352DC50C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6090919"/>
            <a:ext cx="12192001" cy="772908"/>
          </a:xfrm>
          <a:prstGeom prst="rect">
            <a:avLst/>
          </a:prstGeom>
        </p:spPr>
      </p:pic>
      <p:sp>
        <p:nvSpPr>
          <p:cNvPr id="35" name="Tijdelijke aanduiding voor dianummer 5">
            <a:extLst>
              <a:ext uri="{FF2B5EF4-FFF2-40B4-BE49-F238E27FC236}">
                <a16:creationId xmlns:a16="http://schemas.microsoft.com/office/drawing/2014/main" id="{AE9775D5-5947-F3F6-1B33-D03BBFDF74B0}"/>
              </a:ext>
            </a:extLst>
          </p:cNvPr>
          <p:cNvSpPr txBox="1">
            <a:spLocks/>
          </p:cNvSpPr>
          <p:nvPr/>
        </p:nvSpPr>
        <p:spPr>
          <a:xfrm>
            <a:off x="11471274" y="6426538"/>
            <a:ext cx="720726" cy="993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E843DB9-9987-4157-AB9C-CEA8D7D910B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7" name="Tijdelijke aanduiding voor voettekst 86">
            <a:extLst>
              <a:ext uri="{FF2B5EF4-FFF2-40B4-BE49-F238E27FC236}">
                <a16:creationId xmlns:a16="http://schemas.microsoft.com/office/drawing/2014/main" id="{5F33681D-79FA-4AD9-A28D-18F24D108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33153"/>
            <a:ext cx="5376001" cy="87693"/>
          </a:xfrm>
        </p:spPr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208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468633" y="700392"/>
            <a:ext cx="8655912" cy="5817960"/>
            <a:chOff x="1724628" y="1410515"/>
            <a:chExt cx="8234588" cy="5265472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9028" y="1853299"/>
              <a:ext cx="7320188" cy="4822688"/>
            </a:xfrm>
            <a:prstGeom prst="rect">
              <a:avLst/>
            </a:prstGeom>
          </p:spPr>
        </p:pic>
        <p:sp>
          <p:nvSpPr>
            <p:cNvPr id="3" name="Tekstvak 2"/>
            <p:cNvSpPr txBox="1"/>
            <p:nvPr/>
          </p:nvSpPr>
          <p:spPr>
            <a:xfrm>
              <a:off x="7771229" y="2403578"/>
              <a:ext cx="914400" cy="8904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l-NL" sz="2800" dirty="0"/>
                <a:t>Public School</a:t>
              </a: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7581912" y="4616271"/>
              <a:ext cx="914400" cy="8904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l-NL" sz="2800" dirty="0" err="1"/>
                <a:t>Measurement</a:t>
              </a:r>
              <a:r>
                <a:rPr lang="nl-NL" sz="2800" dirty="0"/>
                <a:t> School</a:t>
              </a: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4827631" y="1410515"/>
              <a:ext cx="914400" cy="8904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l-NL" sz="2800" dirty="0" err="1"/>
                <a:t>Infrastructure</a:t>
              </a:r>
              <a:r>
                <a:rPr lang="nl-NL" sz="2800" dirty="0"/>
                <a:t> School</a:t>
              </a: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1724628" y="2060294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endParaRPr lang="nl-NL" sz="1600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2181828" y="4616270"/>
              <a:ext cx="914400" cy="8904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l-NL" sz="2800" dirty="0" err="1"/>
                <a:t>Democratic</a:t>
              </a:r>
              <a:r>
                <a:rPr lang="nl-NL" sz="2800" dirty="0"/>
                <a:t> School</a:t>
              </a: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2361729" y="2287075"/>
              <a:ext cx="914400" cy="8904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nl-NL" sz="2800" dirty="0" err="1"/>
                <a:t>Pragmatic</a:t>
              </a:r>
              <a:r>
                <a:rPr lang="nl-NL" sz="2800" dirty="0"/>
                <a:t> School</a:t>
              </a:r>
            </a:p>
          </p:txBody>
        </p:sp>
      </p:grpSp>
      <p:sp>
        <p:nvSpPr>
          <p:cNvPr id="10" name="Tekstvak 9"/>
          <p:cNvSpPr txBox="1"/>
          <p:nvPr/>
        </p:nvSpPr>
        <p:spPr>
          <a:xfrm>
            <a:off x="5499556" y="6402338"/>
            <a:ext cx="8248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Fecher</a:t>
            </a:r>
            <a:r>
              <a:rPr lang="en-US" sz="1600" dirty="0"/>
              <a:t> &amp; </a:t>
            </a:r>
            <a:r>
              <a:rPr lang="en-US" sz="1600" dirty="0" err="1"/>
              <a:t>Friesike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“Open Science: One Term, Five Schools of Thought” </a:t>
            </a:r>
            <a:r>
              <a:rPr lang="en-US" sz="1600" dirty="0"/>
              <a:t>(2013)</a:t>
            </a:r>
          </a:p>
          <a:p>
            <a:endParaRPr lang="nl-NL" sz="1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253174D-65E8-A638-847D-984DCF5E59C4}"/>
              </a:ext>
            </a:extLst>
          </p:cNvPr>
          <p:cNvSpPr txBox="1"/>
          <p:nvPr/>
        </p:nvSpPr>
        <p:spPr>
          <a:xfrm>
            <a:off x="2414892" y="136100"/>
            <a:ext cx="69115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One term, five schools of thought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1960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22036" y="88035"/>
            <a:ext cx="10515600" cy="1325563"/>
          </a:xfrm>
        </p:spPr>
        <p:txBody>
          <a:bodyPr/>
          <a:lstStyle/>
          <a:p>
            <a:r>
              <a:rPr lang="nl-NL" b="1" dirty="0"/>
              <a:t>Open Science: a culture change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16</a:t>
            </a:fld>
            <a:endParaRPr lang="nl-NL" noProof="0"/>
          </a:p>
        </p:txBody>
      </p:sp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03" y="1262307"/>
            <a:ext cx="8788498" cy="426797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821081" y="6075144"/>
            <a:ext cx="4859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Brian </a:t>
            </a:r>
            <a:r>
              <a:rPr lang="nl-NL" dirty="0" err="1"/>
              <a:t>Nosek</a:t>
            </a:r>
            <a:r>
              <a:rPr lang="nl-NL" dirty="0"/>
              <a:t>, </a:t>
            </a:r>
            <a:r>
              <a:rPr lang="nl-NL" dirty="0">
                <a:hlinkClick r:id="rId4"/>
              </a:rPr>
              <a:t>“</a:t>
            </a:r>
            <a:r>
              <a:rPr lang="nl-NL" dirty="0" err="1">
                <a:hlinkClick r:id="rId4"/>
              </a:rPr>
              <a:t>Strategy</a:t>
            </a:r>
            <a:r>
              <a:rPr lang="nl-NL" dirty="0">
                <a:hlinkClick r:id="rId4"/>
              </a:rPr>
              <a:t> </a:t>
            </a:r>
            <a:r>
              <a:rPr lang="nl-NL" dirty="0" err="1">
                <a:hlinkClick r:id="rId4"/>
              </a:rPr>
              <a:t>for</a:t>
            </a:r>
            <a:r>
              <a:rPr lang="nl-NL" dirty="0">
                <a:hlinkClick r:id="rId4"/>
              </a:rPr>
              <a:t> Culture Change”</a:t>
            </a:r>
            <a:r>
              <a:rPr lang="nl-NL" dirty="0"/>
              <a:t> (2019)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89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6983" y="1586324"/>
            <a:ext cx="9303086" cy="4517878"/>
          </a:xfrm>
          <a:prstGeom prst="rect">
            <a:avLst/>
          </a:prstGeom>
        </p:spPr>
      </p:pic>
      <p:pic>
        <p:nvPicPr>
          <p:cNvPr id="3" name="Afbeelding 2" descr="Afbeelding met tekst, schermopname, Dans, poster&#10;&#10;Automatisch gegenereerde beschrijving">
            <a:extLst>
              <a:ext uri="{FF2B5EF4-FFF2-40B4-BE49-F238E27FC236}">
                <a16:creationId xmlns:a16="http://schemas.microsoft.com/office/drawing/2014/main" id="{3AAC6413-EE2E-907B-D0D0-53B1730E6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30" y="3761312"/>
            <a:ext cx="1557888" cy="2179471"/>
          </a:xfrm>
          <a:prstGeom prst="rect">
            <a:avLst/>
          </a:prstGeom>
          <a:effectLst>
            <a:outerShdw blurRad="3556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BB25B93-8927-3674-B4B8-276156B42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325" y="2236033"/>
            <a:ext cx="1398494" cy="2028679"/>
          </a:xfrm>
          <a:prstGeom prst="rect">
            <a:avLst/>
          </a:prstGeom>
          <a:effectLst>
            <a:outerShdw blurRad="4699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F012FA7-B9F8-9765-5686-C9AE93746A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879" y="575715"/>
            <a:ext cx="1533010" cy="2412625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FC3D1EF5-A0EA-8E66-AE56-E76981BAD175}"/>
              </a:ext>
            </a:extLst>
          </p:cNvPr>
          <p:cNvCxnSpPr>
            <a:cxnSpLocks/>
          </p:cNvCxnSpPr>
          <p:nvPr/>
        </p:nvCxnSpPr>
        <p:spPr>
          <a:xfrm flipH="1" flipV="1">
            <a:off x="2809461" y="4458670"/>
            <a:ext cx="628618" cy="4102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8D478C8E-9887-CD82-66F9-29A1998A3FB0}"/>
              </a:ext>
            </a:extLst>
          </p:cNvPr>
          <p:cNvCxnSpPr>
            <a:cxnSpLocks/>
          </p:cNvCxnSpPr>
          <p:nvPr/>
        </p:nvCxnSpPr>
        <p:spPr>
          <a:xfrm flipH="1" flipV="1">
            <a:off x="2356276" y="5287246"/>
            <a:ext cx="1513359" cy="220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4527189D-B31E-CBB3-FC68-C7E07D39702A}"/>
              </a:ext>
            </a:extLst>
          </p:cNvPr>
          <p:cNvCxnSpPr>
            <a:cxnSpLocks/>
          </p:cNvCxnSpPr>
          <p:nvPr/>
        </p:nvCxnSpPr>
        <p:spPr>
          <a:xfrm flipV="1">
            <a:off x="6028278" y="2841229"/>
            <a:ext cx="635004" cy="4336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S-NL Network – Citizen Science Network Nederland">
            <a:extLst>
              <a:ext uri="{FF2B5EF4-FFF2-40B4-BE49-F238E27FC236}">
                <a16:creationId xmlns:a16="http://schemas.microsoft.com/office/drawing/2014/main" id="{2BF1F934-700A-E343-2C43-0BE3209A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30" y="3345795"/>
            <a:ext cx="3103228" cy="91891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618F1AE2-52F1-AFC4-C38E-45B7CA966553}"/>
              </a:ext>
            </a:extLst>
          </p:cNvPr>
          <p:cNvCxnSpPr>
            <a:cxnSpLocks/>
          </p:cNvCxnSpPr>
          <p:nvPr/>
        </p:nvCxnSpPr>
        <p:spPr>
          <a:xfrm flipV="1">
            <a:off x="6108232" y="3761312"/>
            <a:ext cx="883863" cy="839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Open Science Community NL 🇳🇱 [OSC NL]">
            <a:extLst>
              <a:ext uri="{FF2B5EF4-FFF2-40B4-BE49-F238E27FC236}">
                <a16:creationId xmlns:a16="http://schemas.microsoft.com/office/drawing/2014/main" id="{818575E4-7F9E-2E93-53B5-77F621391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080" y="2832040"/>
            <a:ext cx="1683923" cy="116188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ve the date: National Open Science Festival op 22 oktober 2024 | Open  Science NL">
            <a:extLst>
              <a:ext uri="{FF2B5EF4-FFF2-40B4-BE49-F238E27FC236}">
                <a16:creationId xmlns:a16="http://schemas.microsoft.com/office/drawing/2014/main" id="{3475B725-9028-B888-4250-EE55D5B0A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021" y="2352017"/>
            <a:ext cx="1136949" cy="1136949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53B94F4-0D5A-914C-14CC-1E1E5A12328F}"/>
              </a:ext>
            </a:extLst>
          </p:cNvPr>
          <p:cNvCxnSpPr>
            <a:cxnSpLocks/>
          </p:cNvCxnSpPr>
          <p:nvPr/>
        </p:nvCxnSpPr>
        <p:spPr>
          <a:xfrm flipH="1" flipV="1">
            <a:off x="3248668" y="3788795"/>
            <a:ext cx="462069" cy="7988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1EA67E9-85B4-0523-672F-2864DE79C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8756" y="1538675"/>
            <a:ext cx="2502159" cy="20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75A8A443-30A3-B324-4987-0AF417FD375B}"/>
              </a:ext>
            </a:extLst>
          </p:cNvPr>
          <p:cNvSpPr/>
          <p:nvPr/>
        </p:nvSpPr>
        <p:spPr>
          <a:xfrm>
            <a:off x="264695" y="132347"/>
            <a:ext cx="2346158" cy="202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Tijdelijke aanduiding voor afbeelding 13" descr="Afbeelding met diagram, tekst, lijn, ontwerp&#10;&#10;Automatisch gegenereerde beschrijving">
            <a:extLst>
              <a:ext uri="{FF2B5EF4-FFF2-40B4-BE49-F238E27FC236}">
                <a16:creationId xmlns:a16="http://schemas.microsoft.com/office/drawing/2014/main" id="{392B3FD7-C50E-ED8E-F3BF-6EDAD1FDCE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8914"/>
          <a:stretch/>
        </p:blipFill>
        <p:spPr>
          <a:xfrm>
            <a:off x="0" y="-1"/>
            <a:ext cx="12192000" cy="6857999"/>
          </a:xfrm>
        </p:spPr>
      </p:pic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0CE80BB3-BCC2-71E0-3E38-060BAF54C3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6EEC94A-400F-BDD0-E714-CAD2D98B1D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433153"/>
            <a:ext cx="5376001" cy="876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Open Science NL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B88D6D-BF7F-419A-2B72-1F553E4E6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8222" y="6420711"/>
            <a:ext cx="406831" cy="993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5834A7B7-55A6-2161-BAA4-4D7816449027}"/>
              </a:ext>
            </a:extLst>
          </p:cNvPr>
          <p:cNvSpPr txBox="1"/>
          <p:nvPr/>
        </p:nvSpPr>
        <p:spPr>
          <a:xfrm>
            <a:off x="719998" y="5845900"/>
            <a:ext cx="3935821" cy="2095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Credit for the figure: Brian Nosek, Everett Rogers, Anita Eerland, Alicia Dekker</a:t>
            </a:r>
            <a:endParaRPr kumimoji="0" lang="en-US" sz="600" b="0" i="0" u="none" strike="noStrike" kern="1200" cap="none" spc="0" normalizeH="0" baseline="0" noProof="0" dirty="0" err="1">
              <a:ln>
                <a:noFill/>
              </a:ln>
              <a:solidFill>
                <a:srgbClr val="384C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A104F143-A33A-BB53-2819-C9FB889DAED2}"/>
              </a:ext>
            </a:extLst>
          </p:cNvPr>
          <p:cNvGrpSpPr/>
          <p:nvPr/>
        </p:nvGrpSpPr>
        <p:grpSpPr>
          <a:xfrm>
            <a:off x="369995" y="587361"/>
            <a:ext cx="12162823" cy="5643541"/>
            <a:chOff x="369995" y="587361"/>
            <a:chExt cx="12162823" cy="5643541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61068632-E2EC-AF3A-0167-C92CF25074CA}"/>
                </a:ext>
              </a:extLst>
            </p:cNvPr>
            <p:cNvGrpSpPr/>
            <p:nvPr/>
          </p:nvGrpSpPr>
          <p:grpSpPr>
            <a:xfrm>
              <a:off x="3555874" y="587361"/>
              <a:ext cx="4678466" cy="3381858"/>
              <a:chOff x="4322123" y="540001"/>
              <a:chExt cx="3515729" cy="3700902"/>
            </a:xfrm>
          </p:grpSpPr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D1B57E57-8F02-4A04-F68C-4C21B77BDC19}"/>
                  </a:ext>
                </a:extLst>
              </p:cNvPr>
              <p:cNvSpPr/>
              <p:nvPr/>
            </p:nvSpPr>
            <p:spPr>
              <a:xfrm>
                <a:off x="4322123" y="540001"/>
                <a:ext cx="3515729" cy="370090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l-NL"/>
              </a:p>
            </p:txBody>
          </p:sp>
          <p:sp>
            <p:nvSpPr>
              <p:cNvPr id="31" name="Ovaal 4">
                <a:extLst>
                  <a:ext uri="{FF2B5EF4-FFF2-40B4-BE49-F238E27FC236}">
                    <a16:creationId xmlns:a16="http://schemas.microsoft.com/office/drawing/2014/main" id="{C3DF1509-8452-0BE7-37EC-1E3D3230C392}"/>
                  </a:ext>
                </a:extLst>
              </p:cNvPr>
              <p:cNvSpPr txBox="1"/>
              <p:nvPr/>
            </p:nvSpPr>
            <p:spPr>
              <a:xfrm>
                <a:off x="4727784" y="1038199"/>
                <a:ext cx="2704407" cy="117432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b="1" kern="1200" noProof="1"/>
                  <a:t>Open Science (OS)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kern="1200" noProof="1"/>
                  <a:t>(sharing research openly)</a:t>
                </a:r>
                <a:endParaRPr lang="nl-NL" sz="2000" kern="1200" noProof="1"/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l-NL" sz="1400" kern="1200" noProof="1"/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l-NL" sz="1400" kern="1200" noProof="1"/>
              </a:p>
            </p:txBody>
          </p:sp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01801561-9F5E-6343-BB9A-D24C8EEBDA17}"/>
                </a:ext>
              </a:extLst>
            </p:cNvPr>
            <p:cNvGrpSpPr/>
            <p:nvPr/>
          </p:nvGrpSpPr>
          <p:grpSpPr>
            <a:xfrm>
              <a:off x="5332622" y="1537697"/>
              <a:ext cx="4568655" cy="3551696"/>
              <a:chOff x="5479879" y="1775789"/>
              <a:chExt cx="3702081" cy="3515729"/>
            </a:xfrm>
          </p:grpSpPr>
          <p:sp>
            <p:nvSpPr>
              <p:cNvPr id="28" name="Ovaal 27">
                <a:extLst>
                  <a:ext uri="{FF2B5EF4-FFF2-40B4-BE49-F238E27FC236}">
                    <a16:creationId xmlns:a16="http://schemas.microsoft.com/office/drawing/2014/main" id="{E72FBC6B-E93F-99EC-A750-F437EDB1D12C}"/>
                  </a:ext>
                </a:extLst>
              </p:cNvPr>
              <p:cNvSpPr/>
              <p:nvPr/>
            </p:nvSpPr>
            <p:spPr>
              <a:xfrm>
                <a:off x="5479879" y="1775789"/>
                <a:ext cx="3667468" cy="351572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l-NL"/>
              </a:p>
            </p:txBody>
          </p:sp>
          <p:sp>
            <p:nvSpPr>
              <p:cNvPr id="29" name="Ovaal 6">
                <a:extLst>
                  <a:ext uri="{FF2B5EF4-FFF2-40B4-BE49-F238E27FC236}">
                    <a16:creationId xmlns:a16="http://schemas.microsoft.com/office/drawing/2014/main" id="{07A28B65-3474-2A4B-7AFE-7A4A8184AF06}"/>
                  </a:ext>
                </a:extLst>
              </p:cNvPr>
              <p:cNvSpPr txBox="1"/>
              <p:nvPr/>
            </p:nvSpPr>
            <p:spPr>
              <a:xfrm>
                <a:off x="7475173" y="2104942"/>
                <a:ext cx="1706787" cy="27044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ts val="1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b="1" kern="1200" noProof="1"/>
                  <a:t>Research </a:t>
                </a:r>
              </a:p>
              <a:p>
                <a:pPr lvl="0" algn="ctr" defTabSz="622300">
                  <a:lnSpc>
                    <a:spcPts val="1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b="1" kern="1200" noProof="1"/>
                  <a:t>Integrity (RI)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kern="1200" noProof="1"/>
                  <a:t>(accoding to the highest norms)</a:t>
                </a:r>
              </a:p>
            </p:txBody>
          </p:sp>
        </p:grpSp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A82314CB-FFF2-1C17-F7D0-6F9393096FA9}"/>
                </a:ext>
              </a:extLst>
            </p:cNvPr>
            <p:cNvGrpSpPr/>
            <p:nvPr/>
          </p:nvGrpSpPr>
          <p:grpSpPr>
            <a:xfrm>
              <a:off x="3574173" y="2839402"/>
              <a:ext cx="4725782" cy="3391500"/>
              <a:chOff x="4406465" y="2730495"/>
              <a:chExt cx="3515729" cy="3683746"/>
            </a:xfrm>
          </p:grpSpPr>
          <p:sp>
            <p:nvSpPr>
              <p:cNvPr id="26" name="Ovaal 25">
                <a:extLst>
                  <a:ext uri="{FF2B5EF4-FFF2-40B4-BE49-F238E27FC236}">
                    <a16:creationId xmlns:a16="http://schemas.microsoft.com/office/drawing/2014/main" id="{78D4C297-1057-3DD8-D55D-A4C64DA8D485}"/>
                  </a:ext>
                </a:extLst>
              </p:cNvPr>
              <p:cNvSpPr/>
              <p:nvPr/>
            </p:nvSpPr>
            <p:spPr>
              <a:xfrm>
                <a:off x="4406465" y="2730495"/>
                <a:ext cx="3515729" cy="368374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l-NL"/>
              </a:p>
            </p:txBody>
          </p:sp>
          <p:sp>
            <p:nvSpPr>
              <p:cNvPr id="27" name="Ovaal 8">
                <a:extLst>
                  <a:ext uri="{FF2B5EF4-FFF2-40B4-BE49-F238E27FC236}">
                    <a16:creationId xmlns:a16="http://schemas.microsoft.com/office/drawing/2014/main" id="{3DC6FD1E-73D9-3265-7703-9B3A0A1058A5}"/>
                  </a:ext>
                </a:extLst>
              </p:cNvPr>
              <p:cNvSpPr txBox="1"/>
              <p:nvPr/>
            </p:nvSpPr>
            <p:spPr>
              <a:xfrm>
                <a:off x="4812126" y="4749471"/>
                <a:ext cx="2704407" cy="11688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nl-NL" b="1" kern="1200" noProof="1"/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b="1" kern="1200" noProof="1"/>
                  <a:t>Equity, diversity, inclusion (EDI)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kern="1200" noProof="1"/>
                  <a:t>(fair chances for everyone</a:t>
                </a:r>
                <a:r>
                  <a:rPr lang="nl-NL" sz="1400" kern="1200" noProof="1"/>
                  <a:t>)</a:t>
                </a:r>
              </a:p>
            </p:txBody>
          </p:sp>
        </p:grpSp>
        <p:grpSp>
          <p:nvGrpSpPr>
            <p:cNvPr id="6" name="Groep 5">
              <a:extLst>
                <a:ext uri="{FF2B5EF4-FFF2-40B4-BE49-F238E27FC236}">
                  <a16:creationId xmlns:a16="http://schemas.microsoft.com/office/drawing/2014/main" id="{D96D0FC7-2681-8179-7721-C2D182D9AED8}"/>
                </a:ext>
              </a:extLst>
            </p:cNvPr>
            <p:cNvGrpSpPr/>
            <p:nvPr/>
          </p:nvGrpSpPr>
          <p:grpSpPr>
            <a:xfrm>
              <a:off x="2013855" y="1742508"/>
              <a:ext cx="4616552" cy="3389883"/>
              <a:chOff x="3247267" y="1742741"/>
              <a:chExt cx="3702414" cy="3515729"/>
            </a:xfrm>
          </p:grpSpPr>
          <p:sp>
            <p:nvSpPr>
              <p:cNvPr id="24" name="Ovaal 23">
                <a:extLst>
                  <a:ext uri="{FF2B5EF4-FFF2-40B4-BE49-F238E27FC236}">
                    <a16:creationId xmlns:a16="http://schemas.microsoft.com/office/drawing/2014/main" id="{4FBA9D85-6F42-498A-69F0-A083E405EF81}"/>
                  </a:ext>
                </a:extLst>
              </p:cNvPr>
              <p:cNvSpPr/>
              <p:nvPr/>
            </p:nvSpPr>
            <p:spPr>
              <a:xfrm>
                <a:off x="3247267" y="1742741"/>
                <a:ext cx="3702414" cy="3515729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nl-NL"/>
              </a:p>
            </p:txBody>
          </p:sp>
          <p:sp>
            <p:nvSpPr>
              <p:cNvPr id="25" name="Ovaal 10">
                <a:extLst>
                  <a:ext uri="{FF2B5EF4-FFF2-40B4-BE49-F238E27FC236}">
                    <a16:creationId xmlns:a16="http://schemas.microsoft.com/office/drawing/2014/main" id="{336C5699-CBE4-0AF5-7186-90A05DA6F728}"/>
                  </a:ext>
                </a:extLst>
              </p:cNvPr>
              <p:cNvSpPr txBox="1"/>
              <p:nvPr/>
            </p:nvSpPr>
            <p:spPr>
              <a:xfrm>
                <a:off x="3278529" y="2274258"/>
                <a:ext cx="1596741" cy="27043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b="1" kern="1200" noProof="1"/>
                  <a:t>Recognition &amp; rewards (R&amp;R) / DORA</a:t>
                </a:r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l-NL" kern="1200" noProof="1"/>
                  <a:t>(responsible research assment)</a:t>
                </a:r>
              </a:p>
            </p:txBody>
          </p:sp>
        </p:grp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8EBD986-33F5-1B63-F45D-A7D9FEEF2EE6}"/>
                </a:ext>
              </a:extLst>
            </p:cNvPr>
            <p:cNvSpPr txBox="1"/>
            <p:nvPr/>
          </p:nvSpPr>
          <p:spPr>
            <a:xfrm>
              <a:off x="1078029" y="942629"/>
              <a:ext cx="17118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A culture of sharing</a:t>
              </a:r>
            </a:p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(which is recognized </a:t>
              </a:r>
            </a:p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&amp; rewarded)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9B4BF7E0-6B19-ECB7-92BF-0E09D6C61196}"/>
                </a:ext>
              </a:extLst>
            </p:cNvPr>
            <p:cNvSpPr txBox="1"/>
            <p:nvPr/>
          </p:nvSpPr>
          <p:spPr>
            <a:xfrm>
              <a:off x="1223024" y="5276795"/>
              <a:ext cx="18686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An inclusive research culture, where we prevent systematic biases</a:t>
              </a:r>
            </a:p>
          </p:txBody>
        </p:sp>
        <p:cxnSp>
          <p:nvCxnSpPr>
            <p:cNvPr id="9" name="Rechte verbindingslijn met pijl 8">
              <a:extLst>
                <a:ext uri="{FF2B5EF4-FFF2-40B4-BE49-F238E27FC236}">
                  <a16:creationId xmlns:a16="http://schemas.microsoft.com/office/drawing/2014/main" id="{45CB348D-90A7-47A6-7ED7-97740D2C046E}"/>
                </a:ext>
              </a:extLst>
            </p:cNvPr>
            <p:cNvCxnSpPr/>
            <p:nvPr/>
          </p:nvCxnSpPr>
          <p:spPr>
            <a:xfrm flipV="1">
              <a:off x="2946382" y="4565251"/>
              <a:ext cx="1767777" cy="976793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EEB0377-7E21-0AFA-C3A6-E07AC8678951}"/>
                </a:ext>
              </a:extLst>
            </p:cNvPr>
            <p:cNvSpPr txBox="1"/>
            <p:nvPr/>
          </p:nvSpPr>
          <p:spPr>
            <a:xfrm>
              <a:off x="8573722" y="824928"/>
              <a:ext cx="2521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Transparancy, reproducability, </a:t>
              </a:r>
            </a:p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RDM, open peer review</a:t>
              </a:r>
            </a:p>
          </p:txBody>
        </p: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938E4C0A-B6AF-FA23-C0E7-A089F3E7DEB7}"/>
                </a:ext>
              </a:extLst>
            </p:cNvPr>
            <p:cNvCxnSpPr/>
            <p:nvPr/>
          </p:nvCxnSpPr>
          <p:spPr>
            <a:xfrm flipH="1">
              <a:off x="7284934" y="1387690"/>
              <a:ext cx="1247477" cy="617410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C3070CD2-C1B4-4C17-65FF-7FC6AAF71ACF}"/>
                </a:ext>
              </a:extLst>
            </p:cNvPr>
            <p:cNvSpPr txBox="1"/>
            <p:nvPr/>
          </p:nvSpPr>
          <p:spPr>
            <a:xfrm>
              <a:off x="9243832" y="5317789"/>
              <a:ext cx="26025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A safe research cutlure. Zero tolerance towards academic bullying, #metoo, etc</a:t>
              </a:r>
              <a:r>
                <a:rPr lang="nl-NL" sz="1200" noProof="1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</a:p>
          </p:txBody>
        </p:sp>
        <p:cxnSp>
          <p:nvCxnSpPr>
            <p:cNvPr id="13" name="Rechte verbindingslijn met pijl 12">
              <a:extLst>
                <a:ext uri="{FF2B5EF4-FFF2-40B4-BE49-F238E27FC236}">
                  <a16:creationId xmlns:a16="http://schemas.microsoft.com/office/drawing/2014/main" id="{28DB89E9-769A-3B2C-9AEB-F543E4B1873E}"/>
                </a:ext>
              </a:extLst>
            </p:cNvPr>
            <p:cNvCxnSpPr/>
            <p:nvPr/>
          </p:nvCxnSpPr>
          <p:spPr>
            <a:xfrm flipH="1">
              <a:off x="5986355" y="2432978"/>
              <a:ext cx="4126536" cy="42413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chte verbindingslijn met pijl 13">
              <a:extLst>
                <a:ext uri="{FF2B5EF4-FFF2-40B4-BE49-F238E27FC236}">
                  <a16:creationId xmlns:a16="http://schemas.microsoft.com/office/drawing/2014/main" id="{4907E459-F70F-4AC8-2A55-EB5CCE01CC8B}"/>
                </a:ext>
              </a:extLst>
            </p:cNvPr>
            <p:cNvCxnSpPr/>
            <p:nvPr/>
          </p:nvCxnSpPr>
          <p:spPr>
            <a:xfrm>
              <a:off x="1856894" y="4303391"/>
              <a:ext cx="4160819" cy="8973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bogen verbindingslijn 25">
              <a:extLst>
                <a:ext uri="{FF2B5EF4-FFF2-40B4-BE49-F238E27FC236}">
                  <a16:creationId xmlns:a16="http://schemas.microsoft.com/office/drawing/2014/main" id="{03F0BBFE-5B38-0A00-EFBE-184B04223D8C}"/>
                </a:ext>
              </a:extLst>
            </p:cNvPr>
            <p:cNvCxnSpPr/>
            <p:nvPr/>
          </p:nvCxnSpPr>
          <p:spPr>
            <a:xfrm rot="10800000">
              <a:off x="7042237" y="3377710"/>
              <a:ext cx="2980349" cy="702149"/>
            </a:xfrm>
            <a:prstGeom prst="bentConnector3">
              <a:avLst>
                <a:gd name="adj1" fmla="val 86817"/>
              </a:avLst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bogen verbindingslijn 26">
              <a:extLst>
                <a:ext uri="{FF2B5EF4-FFF2-40B4-BE49-F238E27FC236}">
                  <a16:creationId xmlns:a16="http://schemas.microsoft.com/office/drawing/2014/main" id="{3521BBB3-6812-D64D-F08B-FE9D3BAFFC47}"/>
                </a:ext>
              </a:extLst>
            </p:cNvPr>
            <p:cNvCxnSpPr/>
            <p:nvPr/>
          </p:nvCxnSpPr>
          <p:spPr>
            <a:xfrm>
              <a:off x="1795710" y="2586554"/>
              <a:ext cx="3191495" cy="791156"/>
            </a:xfrm>
            <a:prstGeom prst="bentConnector3">
              <a:avLst>
                <a:gd name="adj1" fmla="val 82873"/>
              </a:avLst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758B544E-4988-057D-9B13-AAD3168A3687}"/>
                </a:ext>
              </a:extLst>
            </p:cNvPr>
            <p:cNvSpPr txBox="1"/>
            <p:nvPr/>
          </p:nvSpPr>
          <p:spPr>
            <a:xfrm>
              <a:off x="10155606" y="2057044"/>
              <a:ext cx="18886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Replication studies, preregistration, negative results (and the R&amp;R for that)</a:t>
              </a:r>
              <a:endParaRPr lang="nl-NL" sz="1200" noProof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898DE9D6-B749-8B2C-4188-E01365B4A2A6}"/>
                </a:ext>
              </a:extLst>
            </p:cNvPr>
            <p:cNvSpPr txBox="1"/>
            <p:nvPr/>
          </p:nvSpPr>
          <p:spPr>
            <a:xfrm>
              <a:off x="421038" y="2333042"/>
              <a:ext cx="19229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Bibliodiversiteit, Multilingualism, Diamond open access</a:t>
              </a:r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CAD194BF-B12A-FC7F-F445-82210CF04CC0}"/>
                </a:ext>
              </a:extLst>
            </p:cNvPr>
            <p:cNvSpPr txBox="1"/>
            <p:nvPr/>
          </p:nvSpPr>
          <p:spPr>
            <a:xfrm>
              <a:off x="10112891" y="3855446"/>
              <a:ext cx="2419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Datastewardship, R&amp;R of “support staff”</a:t>
              </a:r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6F268BFF-BB2A-4D9A-D22D-8E286153CD6C}"/>
                </a:ext>
              </a:extLst>
            </p:cNvPr>
            <p:cNvSpPr txBox="1"/>
            <p:nvPr/>
          </p:nvSpPr>
          <p:spPr>
            <a:xfrm>
              <a:off x="369995" y="4050336"/>
              <a:ext cx="19988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Team science Responsible metrics,</a:t>
              </a:r>
            </a:p>
            <a:p>
              <a:r>
                <a:rPr lang="nl-NL" sz="1400" noProof="1">
                  <a:solidFill>
                    <a:schemeClr val="bg1">
                      <a:lumMod val="50000"/>
                    </a:schemeClr>
                  </a:solidFill>
                </a:rPr>
                <a:t>Leiden Manifesto</a:t>
              </a:r>
              <a:endParaRPr lang="nl-NL" sz="1200" noProof="1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403DBF09-C2FB-EE67-438E-F780B7BB9348}"/>
                </a:ext>
              </a:extLst>
            </p:cNvPr>
            <p:cNvSpPr txBox="1"/>
            <p:nvPr/>
          </p:nvSpPr>
          <p:spPr>
            <a:xfrm>
              <a:off x="5441337" y="2869878"/>
              <a:ext cx="11527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2000" b="1" noProof="1"/>
                <a:t>Healthy </a:t>
              </a:r>
            </a:p>
            <a:p>
              <a:pPr algn="ctr"/>
              <a:r>
                <a:rPr lang="nl-NL" sz="2000" b="1" noProof="1"/>
                <a:t>research </a:t>
              </a:r>
            </a:p>
            <a:p>
              <a:pPr algn="ctr"/>
              <a:r>
                <a:rPr lang="nl-NL" sz="2000" b="1" noProof="1"/>
                <a:t>culture</a:t>
              </a:r>
            </a:p>
          </p:txBody>
        </p:sp>
        <p:cxnSp>
          <p:nvCxnSpPr>
            <p:cNvPr id="22" name="Rechte verbindingslijn met pijl 21">
              <a:extLst>
                <a:ext uri="{FF2B5EF4-FFF2-40B4-BE49-F238E27FC236}">
                  <a16:creationId xmlns:a16="http://schemas.microsoft.com/office/drawing/2014/main" id="{07CE3B30-E1D8-96FE-7832-08A7F42BBDAB}"/>
                </a:ext>
              </a:extLst>
            </p:cNvPr>
            <p:cNvCxnSpPr/>
            <p:nvPr/>
          </p:nvCxnSpPr>
          <p:spPr>
            <a:xfrm flipH="1" flipV="1">
              <a:off x="7504612" y="4565251"/>
              <a:ext cx="1456587" cy="851161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22">
              <a:extLst>
                <a:ext uri="{FF2B5EF4-FFF2-40B4-BE49-F238E27FC236}">
                  <a16:creationId xmlns:a16="http://schemas.microsoft.com/office/drawing/2014/main" id="{9CAFF195-E47D-D96F-B3A6-10426028B4B8}"/>
                </a:ext>
              </a:extLst>
            </p:cNvPr>
            <p:cNvCxnSpPr/>
            <p:nvPr/>
          </p:nvCxnSpPr>
          <p:spPr>
            <a:xfrm>
              <a:off x="2816892" y="1481134"/>
              <a:ext cx="1513495" cy="569054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191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11A28B-4F29-FF7E-4341-18A64897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/>
              <a:t>Overview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CFE795-A4B1-5776-307D-378122D5E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The Open Science NL program – </a:t>
            </a:r>
            <a:r>
              <a:rPr lang="nl-NL" dirty="0" err="1"/>
              <a:t>the</a:t>
            </a:r>
            <a:r>
              <a:rPr lang="nl-NL" dirty="0"/>
              <a:t> policy </a:t>
            </a:r>
            <a:r>
              <a:rPr lang="nl-NL" dirty="0" err="1"/>
              <a:t>perspective</a:t>
            </a:r>
            <a:endParaRPr lang="nl-NL" dirty="0"/>
          </a:p>
          <a:p>
            <a:r>
              <a:rPr lang="nl-NL" dirty="0"/>
              <a:t>The </a:t>
            </a:r>
            <a:r>
              <a:rPr lang="nl-NL" dirty="0" err="1"/>
              <a:t>rationales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Open Science program –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practice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19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vlag, hemel, buitenshuis, paal&#10;&#10;Automatisch gegenereerde beschrijving">
            <a:extLst>
              <a:ext uri="{FF2B5EF4-FFF2-40B4-BE49-F238E27FC236}">
                <a16:creationId xmlns:a16="http://schemas.microsoft.com/office/drawing/2014/main" id="{4CF70380-88A5-92A5-BA69-B0154D6EBB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78" b="10118"/>
          <a:stretch/>
        </p:blipFill>
        <p:spPr>
          <a:xfrm>
            <a:off x="0" y="-312738"/>
            <a:ext cx="12192000" cy="6478588"/>
          </a:xfrm>
        </p:spPr>
      </p:pic>
      <p:sp>
        <p:nvSpPr>
          <p:cNvPr id="89" name="Tijdelijke aanduiding voor tekst 88">
            <a:extLst>
              <a:ext uri="{FF2B5EF4-FFF2-40B4-BE49-F238E27FC236}">
                <a16:creationId xmlns:a16="http://schemas.microsoft.com/office/drawing/2014/main" id="{90FE3445-4BD1-CA23-4EE2-0D167EC7A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12191998" cy="6165848"/>
          </a:xfrm>
        </p:spPr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sp>
        <p:nvSpPr>
          <p:cNvPr id="88" name="Tijdelijke aanduiding voor tekst 87">
            <a:extLst>
              <a:ext uri="{FF2B5EF4-FFF2-40B4-BE49-F238E27FC236}">
                <a16:creationId xmlns:a16="http://schemas.microsoft.com/office/drawing/2014/main" id="{6859721C-A8B5-78B1-D53C-5DDF9FF4D4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 flipH="1" flipV="1">
            <a:off x="3945341" y="-1388658"/>
            <a:ext cx="6858000" cy="9635319"/>
          </a:xfrm>
        </p:spPr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sp>
        <p:nvSpPr>
          <p:cNvPr id="90" name="Tijdelijke aanduiding voor tekst 89">
            <a:extLst>
              <a:ext uri="{FF2B5EF4-FFF2-40B4-BE49-F238E27FC236}">
                <a16:creationId xmlns:a16="http://schemas.microsoft.com/office/drawing/2014/main" id="{D8DFFF9A-BD69-8574-61FF-8DAF624EC7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077152"/>
            <a:ext cx="12191998" cy="780847"/>
          </a:xfrm>
        </p:spPr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C4830B6-B306-4CE2-0E46-1D7D493357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19999" y="6433153"/>
            <a:ext cx="5376001" cy="876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Open Science NL</a:t>
            </a:r>
          </a:p>
        </p:txBody>
      </p:sp>
      <p:sp>
        <p:nvSpPr>
          <p:cNvPr id="33" name="Tijdelijke aanduiding voor dianummer 32">
            <a:extLst>
              <a:ext uri="{FF2B5EF4-FFF2-40B4-BE49-F238E27FC236}">
                <a16:creationId xmlns:a16="http://schemas.microsoft.com/office/drawing/2014/main" id="{3055A5A8-EDB2-477F-A5B7-6240118745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8222" y="6420711"/>
            <a:ext cx="406831" cy="993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6" name="Titel 85">
            <a:extLst>
              <a:ext uri="{FF2B5EF4-FFF2-40B4-BE49-F238E27FC236}">
                <a16:creationId xmlns:a16="http://schemas.microsoft.com/office/drawing/2014/main" id="{E7096EDA-9FC9-F30E-B297-25016B92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739" y="682388"/>
            <a:ext cx="4396376" cy="406637"/>
          </a:xfrm>
        </p:spPr>
        <p:txBody>
          <a:bodyPr/>
          <a:lstStyle/>
          <a:p>
            <a:r>
              <a:rPr lang="en-GB" dirty="0"/>
              <a:t>What is open science?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61B31B87-ADEA-0AF2-8680-6AAF587713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62738" y="1441450"/>
            <a:ext cx="4808537" cy="4022725"/>
          </a:xfrm>
        </p:spPr>
        <p:txBody>
          <a:bodyPr anchor="t"/>
          <a:lstStyle/>
          <a:p>
            <a:r>
              <a:rPr lang="en-GB" dirty="0"/>
              <a:t>“Open science is a set of principles and practices that aim to make scientific research from all fields accessible to everyone for the benefits of scientists and society as a whole. </a:t>
            </a:r>
          </a:p>
          <a:p>
            <a:r>
              <a:rPr lang="en-GB" dirty="0"/>
              <a:t>Open science is about making sure not only that scientific knowledge is accessible but also that the production of that knowledge itself is inclusive, equitable and sustainable.”</a:t>
            </a:r>
          </a:p>
          <a:p>
            <a:pPr lvl="1"/>
            <a:r>
              <a:rPr lang="en-GB" dirty="0"/>
              <a:t>UNESCO Recommendation on open science, 2021</a:t>
            </a:r>
          </a:p>
        </p:txBody>
      </p:sp>
      <p:sp>
        <p:nvSpPr>
          <p:cNvPr id="46" name="Tijdelijke aanduiding voor tekst 45">
            <a:extLst>
              <a:ext uri="{FF2B5EF4-FFF2-40B4-BE49-F238E27FC236}">
                <a16:creationId xmlns:a16="http://schemas.microsoft.com/office/drawing/2014/main" id="{81E83F43-830E-BA10-BA7F-8D59F499C8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149541" y="680032"/>
            <a:ext cx="321403" cy="448959"/>
          </a:xfrm>
        </p:spPr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err="1"/>
              <a:t>Some</a:t>
            </a:r>
            <a:r>
              <a:rPr lang="nl-NL" b="1" dirty="0"/>
              <a:t> recent trends </a:t>
            </a:r>
            <a:r>
              <a:rPr lang="nl-NL" b="1" dirty="0" err="1"/>
              <a:t>and</a:t>
            </a:r>
            <a:r>
              <a:rPr lang="nl-NL" b="1" dirty="0"/>
              <a:t> </a:t>
            </a:r>
            <a:r>
              <a:rPr lang="nl-NL" b="1" dirty="0" err="1"/>
              <a:t>developments</a:t>
            </a:r>
            <a:endParaRPr lang="nl-NL" b="1" dirty="0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F5194B93-0470-054E-962A-F0157823A94E}"/>
              </a:ext>
            </a:extLst>
          </p:cNvPr>
          <p:cNvSpPr/>
          <p:nvPr/>
        </p:nvSpPr>
        <p:spPr>
          <a:xfrm>
            <a:off x="447472" y="3429000"/>
            <a:ext cx="2367063" cy="16391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The US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6862A05-E5E1-F8FB-2E2C-20465667B3E9}"/>
              </a:ext>
            </a:extLst>
          </p:cNvPr>
          <p:cNvSpPr/>
          <p:nvPr/>
        </p:nvSpPr>
        <p:spPr>
          <a:xfrm>
            <a:off x="2636196" y="4486072"/>
            <a:ext cx="2496765" cy="17104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Knowledge security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E13CD442-4BD1-D532-ECA3-EDBC93E74CC8}"/>
              </a:ext>
            </a:extLst>
          </p:cNvPr>
          <p:cNvSpPr/>
          <p:nvPr/>
        </p:nvSpPr>
        <p:spPr>
          <a:xfrm>
            <a:off x="5573949" y="4589144"/>
            <a:ext cx="2269789" cy="17104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Generative</a:t>
            </a:r>
            <a:r>
              <a:rPr lang="nl-NL" dirty="0"/>
              <a:t> AI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17680D94-26CD-9879-A6CC-1F8DF2E3DF06}"/>
              </a:ext>
            </a:extLst>
          </p:cNvPr>
          <p:cNvSpPr/>
          <p:nvPr/>
        </p:nvSpPr>
        <p:spPr>
          <a:xfrm>
            <a:off x="8090171" y="3949670"/>
            <a:ext cx="2269788" cy="16391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/>
              <a:t>Equity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4036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2323707-C746-E2EC-CBB3-ED1CA631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/>
          <a:lstStyle/>
          <a:p>
            <a:r>
              <a:rPr lang="en-US" dirty="0"/>
              <a:t>The resilience of open science in times of crisis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279AB1-56F7-33FA-1165-2F1989F9BF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/>
          <a:p>
            <a:pPr algn="l"/>
            <a:r>
              <a:rPr lang="en-US" b="1" i="0" dirty="0">
                <a:solidFill>
                  <a:srgbClr val="3A4145"/>
                </a:solidFill>
                <a:effectLst/>
                <a:latin typeface="-apple-system"/>
              </a:rPr>
              <a:t>Threats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A4145"/>
                </a:solidFill>
                <a:effectLst/>
                <a:latin typeface="-apple-system"/>
              </a:rPr>
              <a:t>funding,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A4145"/>
                </a:solidFill>
                <a:effectLst/>
                <a:latin typeface="-apple-system"/>
              </a:rPr>
              <a:t>research infrastructure,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A4145"/>
                </a:solidFill>
                <a:effectLst/>
                <a:latin typeface="-apple-system"/>
              </a:rPr>
              <a:t>academic freedom,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A4145"/>
                </a:solidFill>
                <a:effectLst/>
                <a:latin typeface="-apple-system"/>
              </a:rPr>
              <a:t>safety of members of the academic community and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3A4145"/>
                </a:solidFill>
                <a:effectLst/>
                <a:latin typeface="-apple-system"/>
              </a:rPr>
              <a:t>disinformation and science </a:t>
            </a:r>
            <a:r>
              <a:rPr lang="en-US" b="0" i="0" dirty="0" err="1">
                <a:solidFill>
                  <a:srgbClr val="3A4145"/>
                </a:solidFill>
                <a:effectLst/>
                <a:latin typeface="-apple-system"/>
              </a:rPr>
              <a:t>scepticism</a:t>
            </a:r>
            <a:r>
              <a:rPr lang="en-US" b="0" i="0" dirty="0">
                <a:solidFill>
                  <a:srgbClr val="3A4145"/>
                </a:solidFill>
                <a:effectLst/>
                <a:latin typeface="-apple-system"/>
              </a:rPr>
              <a:t>.</a:t>
            </a:r>
          </a:p>
          <a:p>
            <a:endParaRPr lang="en-US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E6FE783B-70B1-00CF-F5DB-8FAFD001623C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867087" y="2276475"/>
            <a:ext cx="6714789" cy="3944938"/>
          </a:xfr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CC1BE492-0900-3B3B-5614-7E98B7BEEAA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r>
              <a:rPr lang="nl-NL" dirty="0"/>
              <a:t>Jeroen Bosman, 13 May 2025</a:t>
            </a:r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DDB2CF75-5FF7-85D9-E7E0-DB3CC85C6FF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r>
              <a:rPr lang="en-US" dirty="0">
                <a:hlinkClick r:id="rId3"/>
              </a:rPr>
              <a:t>The resilience of open science in times of crisis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F29AC3-EFDF-3238-C14A-317D8E0B7F0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694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FBB9110-3ABA-D97A-5D5D-5DCFB7497E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>
            <a:normAutofit/>
          </a:bodyPr>
          <a:lstStyle/>
          <a:p>
            <a:r>
              <a:rPr lang="nl-NL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i.meijer@minocw.ml</a:t>
            </a:r>
            <a:endParaRPr lang="nl-NL"/>
          </a:p>
          <a:p>
            <a:r>
              <a:rPr lang="nl-NL"/>
              <a:t>i.meijer@cwts.leidenuniv.nl</a:t>
            </a:r>
          </a:p>
          <a:p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FB8154-AE21-7B2C-1494-1BE9B549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 anchor="b">
            <a:normAutofit fontScale="90000"/>
          </a:bodyPr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FE24583-E356-8685-7CB0-2B15575D9292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65C3C9F-9C16-D7B4-EC75-0DA0854D205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9B7FC6-4799-D076-15B6-5D4883177AE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23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F2E75CC-CFCF-3E73-7BD7-B6CC985E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59" r="-2" b="13053"/>
          <a:stretch/>
        </p:blipFill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9664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00DF7-B899-B4D1-8007-E09D59E5F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4FB36F-BE7B-5AA6-6ED7-BA45326E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 policy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2A69F7-47C9-C8F4-F8A1-76EEF143D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EEF55B-1E2B-152D-0CEE-2321B92B7C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7EB4F2-D156-B731-077C-1AE8D437DB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B542F5-DD11-57E6-D556-31FA697FD7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74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48469" y="791272"/>
            <a:ext cx="11610753" cy="1126244"/>
          </a:xfrm>
          <a:prstGeom prst="rect">
            <a:avLst/>
          </a:prstGeom>
        </p:spPr>
        <p:txBody>
          <a:bodyPr vert="horz" lIns="360000" tIns="45720" rIns="9000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More </a:t>
            </a:r>
            <a:r>
              <a:rPr lang="nl-NL" b="1" dirty="0" err="1"/>
              <a:t>than</a:t>
            </a:r>
            <a:r>
              <a:rPr lang="nl-NL" b="1" dirty="0"/>
              <a:t> 10 </a:t>
            </a:r>
            <a:r>
              <a:rPr lang="nl-NL" b="1" dirty="0" err="1"/>
              <a:t>years</a:t>
            </a:r>
            <a:r>
              <a:rPr lang="nl-NL" b="1" dirty="0"/>
              <a:t> of support </a:t>
            </a:r>
            <a:r>
              <a:rPr lang="nl-NL" b="1" dirty="0" err="1"/>
              <a:t>for</a:t>
            </a:r>
            <a:r>
              <a:rPr lang="nl-NL" b="1" dirty="0"/>
              <a:t> Open Science in </a:t>
            </a:r>
            <a:r>
              <a:rPr lang="nl-NL" b="1" dirty="0" err="1"/>
              <a:t>the</a:t>
            </a:r>
            <a:r>
              <a:rPr lang="nl-NL" b="1" dirty="0"/>
              <a:t> </a:t>
            </a:r>
            <a:r>
              <a:rPr lang="nl-NL" b="1" dirty="0" err="1"/>
              <a:t>NL’s</a:t>
            </a:r>
            <a:endParaRPr lang="nl-NL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F67087-C77E-9E5D-ABC8-99BE9398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7061" y="1841614"/>
            <a:ext cx="10613570" cy="44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1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25595A0-C621-01B3-99A4-0388F4E6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5BDC4AB-6AEE-C18E-0B6E-BBF87C3BE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NPOS Rolling Agenda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1C4A654C-345C-1CD0-3D47-2BDDDBCA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Open Science NL</a:t>
            </a:r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FBF474A9-C421-73C6-F1DC-D8A2FD3E3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r="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2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263DB51-3355-08FA-583D-7228207883BA}"/>
              </a:ext>
            </a:extLst>
          </p:cNvPr>
          <p:cNvSpPr/>
          <p:nvPr/>
        </p:nvSpPr>
        <p:spPr>
          <a:xfrm rot="21113923">
            <a:off x="2050687" y="1576595"/>
            <a:ext cx="4584032" cy="5646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050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B29FA25-60F4-1AA9-587B-23E43E96852B}"/>
              </a:ext>
            </a:extLst>
          </p:cNvPr>
          <p:cNvSpPr/>
          <p:nvPr/>
        </p:nvSpPr>
        <p:spPr>
          <a:xfrm rot="21237153">
            <a:off x="2157012" y="1576596"/>
            <a:ext cx="4584032" cy="5646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100" b="1" dirty="0">
                <a:solidFill>
                  <a:schemeClr val="tx1"/>
                </a:solidFill>
              </a:rPr>
              <a:t>3.3 </a:t>
            </a:r>
            <a:r>
              <a:rPr lang="en-GB" sz="1100" b="1" dirty="0" err="1">
                <a:solidFill>
                  <a:schemeClr val="tx1"/>
                </a:solidFill>
              </a:rPr>
              <a:t>Kennis</a:t>
            </a:r>
            <a:r>
              <a:rPr lang="en-GB" sz="1100" b="1" dirty="0">
                <a:solidFill>
                  <a:schemeClr val="tx1"/>
                </a:solidFill>
              </a:rPr>
              <a:t> </a:t>
            </a:r>
            <a:r>
              <a:rPr lang="en-GB" sz="1100" b="1" dirty="0" err="1">
                <a:solidFill>
                  <a:schemeClr val="tx1"/>
                </a:solidFill>
              </a:rPr>
              <a:t>delen</a:t>
            </a:r>
            <a:r>
              <a:rPr lang="en-GB" sz="1100" b="1" dirty="0">
                <a:solidFill>
                  <a:schemeClr val="tx1"/>
                </a:solidFill>
              </a:rPr>
              <a:t> </a:t>
            </a:r>
            <a:r>
              <a:rPr lang="en-GB" sz="1100" b="1" dirty="0" err="1">
                <a:solidFill>
                  <a:schemeClr val="tx1"/>
                </a:solidFill>
              </a:rPr>
              <a:t>en</a:t>
            </a:r>
            <a:r>
              <a:rPr lang="en-GB" sz="1100" b="1" dirty="0">
                <a:solidFill>
                  <a:schemeClr val="tx1"/>
                </a:solidFill>
              </a:rPr>
              <a:t> </a:t>
            </a:r>
            <a:r>
              <a:rPr lang="en-GB" sz="1100" b="1" dirty="0" err="1">
                <a:solidFill>
                  <a:schemeClr val="tx1"/>
                </a:solidFill>
              </a:rPr>
              <a:t>benutten</a:t>
            </a:r>
            <a:endParaRPr lang="en-GB" sz="11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050" dirty="0">
                <a:solidFill>
                  <a:schemeClr val="tx1"/>
                </a:solidFill>
              </a:rPr>
              <a:t>3.3.1 Open science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open education</a:t>
            </a:r>
            <a:br>
              <a:rPr lang="en-GB" sz="1050" dirty="0">
                <a:solidFill>
                  <a:schemeClr val="tx1"/>
                </a:solidFill>
              </a:rPr>
            </a:br>
            <a:r>
              <a:rPr lang="en-GB" sz="1050" dirty="0">
                <a:solidFill>
                  <a:schemeClr val="tx1"/>
                </a:solidFill>
              </a:rPr>
              <a:t>open science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open education </a:t>
            </a:r>
            <a:r>
              <a:rPr lang="en-GB" sz="1050" dirty="0" err="1">
                <a:solidFill>
                  <a:schemeClr val="tx1"/>
                </a:solidFill>
              </a:rPr>
              <a:t>moeten</a:t>
            </a:r>
            <a:r>
              <a:rPr lang="en-GB" sz="1050" dirty="0">
                <a:solidFill>
                  <a:schemeClr val="tx1"/>
                </a:solidFill>
              </a:rPr>
              <a:t> de norm </a:t>
            </a:r>
            <a:r>
              <a:rPr lang="en-GB" sz="1050" dirty="0" err="1">
                <a:solidFill>
                  <a:schemeClr val="tx1"/>
                </a:solidFill>
              </a:rPr>
              <a:t>worden</a:t>
            </a:r>
            <a:r>
              <a:rPr lang="en-GB" sz="1050" dirty="0">
                <a:solidFill>
                  <a:schemeClr val="tx1"/>
                </a:solidFill>
              </a:rPr>
              <a:t> in </a:t>
            </a:r>
            <a:r>
              <a:rPr lang="en-GB" sz="1050" dirty="0" err="1">
                <a:solidFill>
                  <a:schemeClr val="tx1"/>
                </a:solidFill>
              </a:rPr>
              <a:t>hoger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onderwijs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onderzoek</a:t>
            </a:r>
            <a:r>
              <a:rPr lang="en-GB" sz="1050" dirty="0">
                <a:solidFill>
                  <a:schemeClr val="tx1"/>
                </a:solidFill>
              </a:rPr>
              <a:t>, </a:t>
            </a:r>
            <a:r>
              <a:rPr lang="en-GB" sz="1050" dirty="0" err="1">
                <a:solidFill>
                  <a:schemeClr val="tx1"/>
                </a:solidFill>
              </a:rPr>
              <a:t>zoals</a:t>
            </a:r>
            <a:r>
              <a:rPr lang="en-GB" sz="1050" dirty="0">
                <a:solidFill>
                  <a:schemeClr val="tx1"/>
                </a:solidFill>
              </a:rPr>
              <a:t> het </a:t>
            </a:r>
            <a:r>
              <a:rPr lang="en-GB" sz="1050" dirty="0" err="1">
                <a:solidFill>
                  <a:schemeClr val="tx1"/>
                </a:solidFill>
              </a:rPr>
              <a:t>Coalitieakkoord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stelt</a:t>
            </a:r>
            <a:r>
              <a:rPr lang="en-GB" sz="1050" dirty="0">
                <a:solidFill>
                  <a:schemeClr val="tx1"/>
                </a:solidFill>
              </a:rPr>
              <a:t>. </a:t>
            </a:r>
            <a:r>
              <a:rPr lang="en-GB" sz="1050" dirty="0" err="1">
                <a:solidFill>
                  <a:schemeClr val="tx1"/>
                </a:solidFill>
              </a:rPr>
              <a:t>Academisch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werk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moet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vrij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toegankelijk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gemakkelijk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benaderbaar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zijn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de </a:t>
            </a:r>
            <a:r>
              <a:rPr lang="en-GB" sz="1050" dirty="0" err="1">
                <a:solidFill>
                  <a:schemeClr val="tx1"/>
                </a:solidFill>
              </a:rPr>
              <a:t>dialoog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tussen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onderzoekers</a:t>
            </a:r>
            <a:r>
              <a:rPr lang="en-GB" sz="1050" dirty="0">
                <a:solidFill>
                  <a:schemeClr val="tx1"/>
                </a:solidFill>
              </a:rPr>
              <a:t>, </a:t>
            </a:r>
            <a:r>
              <a:rPr lang="en-GB" sz="1050" dirty="0" err="1">
                <a:solidFill>
                  <a:schemeClr val="tx1"/>
                </a:solidFill>
              </a:rPr>
              <a:t>docenten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burgers </a:t>
            </a:r>
            <a:r>
              <a:rPr lang="en-GB" sz="1050" dirty="0" err="1">
                <a:solidFill>
                  <a:schemeClr val="tx1"/>
                </a:solidFill>
              </a:rPr>
              <a:t>moet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worden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gestimuleerd</a:t>
            </a:r>
            <a:r>
              <a:rPr lang="en-GB" sz="1050" dirty="0">
                <a:solidFill>
                  <a:schemeClr val="tx1"/>
                </a:solidFill>
              </a:rPr>
              <a:t>. Vrije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veilige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uitwisseling</a:t>
            </a:r>
            <a:r>
              <a:rPr lang="en-GB" sz="1050" dirty="0">
                <a:solidFill>
                  <a:schemeClr val="tx1"/>
                </a:solidFill>
              </a:rPr>
              <a:t> van </a:t>
            </a:r>
            <a:r>
              <a:rPr lang="en-GB" sz="1050" dirty="0" err="1">
                <a:solidFill>
                  <a:schemeClr val="tx1"/>
                </a:solidFill>
              </a:rPr>
              <a:t>ideeën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tussen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onderzoekers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maatschappelijke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partijen</a:t>
            </a:r>
            <a:r>
              <a:rPr lang="en-GB" sz="1050" dirty="0">
                <a:solidFill>
                  <a:schemeClr val="tx1"/>
                </a:solidFill>
              </a:rPr>
              <a:t> is </a:t>
            </a:r>
            <a:r>
              <a:rPr lang="en-GB" sz="1050" dirty="0" err="1">
                <a:solidFill>
                  <a:schemeClr val="tx1"/>
                </a:solidFill>
              </a:rPr>
              <a:t>namelijk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essentieel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voor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excellente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wetenschapsbeoefening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draagt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bij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aan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betere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kwaliteit</a:t>
            </a:r>
            <a:r>
              <a:rPr lang="en-GB" sz="1050" dirty="0">
                <a:solidFill>
                  <a:schemeClr val="tx1"/>
                </a:solidFill>
              </a:rPr>
              <a:t> van </a:t>
            </a:r>
            <a:r>
              <a:rPr lang="en-GB" sz="1050" dirty="0" err="1">
                <a:solidFill>
                  <a:schemeClr val="tx1"/>
                </a:solidFill>
              </a:rPr>
              <a:t>wetenschappelijke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kennis</a:t>
            </a:r>
            <a:r>
              <a:rPr lang="en-GB" sz="1050" dirty="0">
                <a:solidFill>
                  <a:schemeClr val="tx1"/>
                </a:solidFill>
              </a:rPr>
              <a:t>. </a:t>
            </a:r>
            <a:r>
              <a:rPr lang="en-GB" sz="1050" dirty="0" err="1">
                <a:solidFill>
                  <a:schemeClr val="tx1"/>
                </a:solidFill>
              </a:rPr>
              <a:t>Deze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doelstellingen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komen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samen</a:t>
            </a:r>
            <a:r>
              <a:rPr lang="en-GB" sz="1050" dirty="0">
                <a:solidFill>
                  <a:schemeClr val="tx1"/>
                </a:solidFill>
              </a:rPr>
              <a:t> in de </a:t>
            </a:r>
            <a:r>
              <a:rPr lang="en-GB" sz="1050" dirty="0" err="1">
                <a:solidFill>
                  <a:schemeClr val="tx1"/>
                </a:solidFill>
              </a:rPr>
              <a:t>transities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naar</a:t>
            </a:r>
            <a:r>
              <a:rPr lang="en-GB" sz="1050" dirty="0">
                <a:solidFill>
                  <a:schemeClr val="tx1"/>
                </a:solidFill>
              </a:rPr>
              <a:t> open science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open education, die </a:t>
            </a:r>
            <a:r>
              <a:rPr lang="en-GB" sz="1050" dirty="0" err="1">
                <a:solidFill>
                  <a:schemeClr val="tx1"/>
                </a:solidFill>
              </a:rPr>
              <a:t>zich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momenteel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nog</a:t>
            </a:r>
            <a:r>
              <a:rPr lang="en-GB" sz="1050" dirty="0">
                <a:solidFill>
                  <a:schemeClr val="tx1"/>
                </a:solidFill>
              </a:rPr>
              <a:t> in </a:t>
            </a:r>
            <a:r>
              <a:rPr lang="en-GB" sz="1050" dirty="0" err="1">
                <a:solidFill>
                  <a:schemeClr val="tx1"/>
                </a:solidFill>
              </a:rPr>
              <a:t>verschillende</a:t>
            </a:r>
            <a:r>
              <a:rPr lang="en-GB" sz="1050" dirty="0">
                <a:solidFill>
                  <a:schemeClr val="tx1"/>
                </a:solidFill>
              </a:rPr>
              <a:t> stadia </a:t>
            </a:r>
            <a:r>
              <a:rPr lang="en-GB" sz="1050" dirty="0" err="1">
                <a:solidFill>
                  <a:schemeClr val="tx1"/>
                </a:solidFill>
              </a:rPr>
              <a:t>bevinden</a:t>
            </a:r>
            <a:r>
              <a:rPr lang="en-GB" sz="1050" dirty="0">
                <a:solidFill>
                  <a:schemeClr val="tx1"/>
                </a:solidFill>
              </a:rPr>
              <a:t>. Om de </a:t>
            </a:r>
            <a:r>
              <a:rPr lang="en-GB" sz="1050" dirty="0" err="1">
                <a:solidFill>
                  <a:schemeClr val="tx1"/>
                </a:solidFill>
              </a:rPr>
              <a:t>transitie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naar</a:t>
            </a:r>
            <a:r>
              <a:rPr lang="en-GB" sz="1050" dirty="0">
                <a:solidFill>
                  <a:schemeClr val="tx1"/>
                </a:solidFill>
              </a:rPr>
              <a:t> open science, die in het </a:t>
            </a:r>
            <a:r>
              <a:rPr lang="en-GB" sz="1050" dirty="0" err="1">
                <a:solidFill>
                  <a:schemeClr val="tx1"/>
                </a:solidFill>
              </a:rPr>
              <a:t>afgelopen</a:t>
            </a:r>
            <a:r>
              <a:rPr lang="en-GB" sz="1050" dirty="0">
                <a:solidFill>
                  <a:schemeClr val="tx1"/>
                </a:solidFill>
              </a:rPr>
              <a:t> decennium al is </a:t>
            </a:r>
            <a:r>
              <a:rPr lang="en-GB" sz="1050" dirty="0" err="1">
                <a:solidFill>
                  <a:schemeClr val="tx1"/>
                </a:solidFill>
              </a:rPr>
              <a:t>ingezet</a:t>
            </a:r>
            <a:r>
              <a:rPr lang="en-GB" sz="1050" dirty="0">
                <a:solidFill>
                  <a:schemeClr val="tx1"/>
                </a:solidFill>
              </a:rPr>
              <a:t>, extra </a:t>
            </a:r>
            <a:r>
              <a:rPr lang="en-GB" sz="1050" dirty="0" err="1">
                <a:solidFill>
                  <a:schemeClr val="tx1"/>
                </a:solidFill>
              </a:rPr>
              <a:t>kracht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bij</a:t>
            </a:r>
            <a:r>
              <a:rPr lang="en-GB" sz="1050" dirty="0">
                <a:solidFill>
                  <a:schemeClr val="tx1"/>
                </a:solidFill>
              </a:rPr>
              <a:t> te </a:t>
            </a:r>
            <a:r>
              <a:rPr lang="en-GB" sz="1050" dirty="0" err="1">
                <a:solidFill>
                  <a:schemeClr val="tx1"/>
                </a:solidFill>
              </a:rPr>
              <a:t>zetten</a:t>
            </a:r>
            <a:r>
              <a:rPr lang="en-GB" sz="1050" dirty="0">
                <a:solidFill>
                  <a:schemeClr val="tx1"/>
                </a:solidFill>
              </a:rPr>
              <a:t>, </a:t>
            </a:r>
            <a:r>
              <a:rPr lang="en-GB" sz="1050" dirty="0" err="1">
                <a:solidFill>
                  <a:schemeClr val="tx1"/>
                </a:solidFill>
              </a:rPr>
              <a:t>verken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ik</a:t>
            </a:r>
            <a:r>
              <a:rPr lang="en-GB" sz="1050" dirty="0">
                <a:solidFill>
                  <a:schemeClr val="tx1"/>
                </a:solidFill>
              </a:rPr>
              <a:t> met NWO de </a:t>
            </a:r>
            <a:r>
              <a:rPr lang="en-GB" sz="1050" dirty="0" err="1">
                <a:solidFill>
                  <a:schemeClr val="tx1"/>
                </a:solidFill>
              </a:rPr>
              <a:t>oprichting</a:t>
            </a:r>
            <a:r>
              <a:rPr lang="en-GB" sz="1050" dirty="0">
                <a:solidFill>
                  <a:schemeClr val="tx1"/>
                </a:solidFill>
              </a:rPr>
              <a:t> van </a:t>
            </a:r>
            <a:r>
              <a:rPr lang="en-GB" sz="1050" dirty="0" err="1">
                <a:solidFill>
                  <a:schemeClr val="tx1"/>
                </a:solidFill>
              </a:rPr>
              <a:t>een</a:t>
            </a:r>
            <a:r>
              <a:rPr lang="en-GB" sz="1050" dirty="0">
                <a:solidFill>
                  <a:schemeClr val="tx1"/>
                </a:solidFill>
              </a:rPr>
              <a:t> ‘</a:t>
            </a:r>
            <a:r>
              <a:rPr lang="en-GB" sz="1050" dirty="0" err="1">
                <a:solidFill>
                  <a:schemeClr val="tx1"/>
                </a:solidFill>
              </a:rPr>
              <a:t>Regieorgaan</a:t>
            </a:r>
            <a:r>
              <a:rPr lang="en-GB" sz="1050" dirty="0">
                <a:solidFill>
                  <a:schemeClr val="tx1"/>
                </a:solidFill>
              </a:rPr>
              <a:t> open science’, </a:t>
            </a:r>
            <a:r>
              <a:rPr lang="en-GB" sz="1050" dirty="0" err="1">
                <a:solidFill>
                  <a:schemeClr val="tx1"/>
                </a:solidFill>
              </a:rPr>
              <a:t>waarbij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ik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uiteraard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ook</a:t>
            </a:r>
            <a:r>
              <a:rPr lang="en-GB" sz="1050" dirty="0">
                <a:solidFill>
                  <a:schemeClr val="tx1"/>
                </a:solidFill>
              </a:rPr>
              <a:t> in </a:t>
            </a:r>
            <a:r>
              <a:rPr lang="en-GB" sz="1050" dirty="0" err="1">
                <a:solidFill>
                  <a:schemeClr val="tx1"/>
                </a:solidFill>
              </a:rPr>
              <a:t>gesprek</a:t>
            </a:r>
            <a:r>
              <a:rPr lang="en-GB" sz="1050" dirty="0">
                <a:solidFill>
                  <a:schemeClr val="tx1"/>
                </a:solidFill>
              </a:rPr>
              <a:t> ga met het veld. Met </a:t>
            </a:r>
            <a:r>
              <a:rPr lang="en-GB" sz="1050" dirty="0" err="1">
                <a:solidFill>
                  <a:schemeClr val="tx1"/>
                </a:solidFill>
              </a:rPr>
              <a:t>dit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orgaan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kunnen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inspanningen</a:t>
            </a:r>
            <a:r>
              <a:rPr lang="en-GB" sz="1050" dirty="0">
                <a:solidFill>
                  <a:schemeClr val="tx1"/>
                </a:solidFill>
              </a:rPr>
              <a:t> op </a:t>
            </a:r>
            <a:r>
              <a:rPr lang="en-GB" sz="1050" dirty="0" err="1">
                <a:solidFill>
                  <a:schemeClr val="tx1"/>
                </a:solidFill>
              </a:rPr>
              <a:t>nationaal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niveau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beter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afgestemd</a:t>
            </a:r>
            <a:r>
              <a:rPr lang="en-GB" sz="1050" dirty="0">
                <a:solidFill>
                  <a:schemeClr val="tx1"/>
                </a:solidFill>
              </a:rPr>
              <a:t>, </a:t>
            </a:r>
            <a:r>
              <a:rPr lang="en-GB" sz="1050" dirty="0" err="1">
                <a:solidFill>
                  <a:schemeClr val="tx1"/>
                </a:solidFill>
              </a:rPr>
              <a:t>gebundeld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gecoördineerd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worden</a:t>
            </a:r>
            <a:r>
              <a:rPr lang="en-GB" sz="1050" dirty="0">
                <a:solidFill>
                  <a:schemeClr val="tx1"/>
                </a:solidFill>
              </a:rPr>
              <a:t>. Het </a:t>
            </a:r>
            <a:r>
              <a:rPr lang="en-GB" sz="1050" dirty="0" err="1">
                <a:solidFill>
                  <a:schemeClr val="tx1"/>
                </a:solidFill>
              </a:rPr>
              <a:t>orgaan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krijgt</a:t>
            </a:r>
            <a:r>
              <a:rPr lang="en-GB" sz="1050" dirty="0">
                <a:solidFill>
                  <a:schemeClr val="tx1"/>
                </a:solidFill>
              </a:rPr>
              <a:t> het </a:t>
            </a:r>
            <a:r>
              <a:rPr lang="en-GB" sz="1050" dirty="0" err="1">
                <a:solidFill>
                  <a:schemeClr val="tx1"/>
                </a:solidFill>
              </a:rPr>
              <a:t>beheer</a:t>
            </a:r>
            <a:r>
              <a:rPr lang="en-GB" sz="1050" dirty="0">
                <a:solidFill>
                  <a:schemeClr val="tx1"/>
                </a:solidFill>
              </a:rPr>
              <a:t> over € 20 </a:t>
            </a:r>
            <a:r>
              <a:rPr lang="en-GB" sz="1050" dirty="0" err="1">
                <a:solidFill>
                  <a:schemeClr val="tx1"/>
                </a:solidFill>
              </a:rPr>
              <a:t>miljoen</a:t>
            </a:r>
            <a:r>
              <a:rPr lang="en-GB" sz="1050" dirty="0">
                <a:solidFill>
                  <a:schemeClr val="tx1"/>
                </a:solidFill>
              </a:rPr>
              <a:t> per </a:t>
            </a:r>
            <a:r>
              <a:rPr lang="en-GB" sz="1050" dirty="0" err="1">
                <a:solidFill>
                  <a:schemeClr val="tx1"/>
                </a:solidFill>
              </a:rPr>
              <a:t>jaar</a:t>
            </a:r>
            <a:r>
              <a:rPr lang="en-GB" sz="1050" dirty="0">
                <a:solidFill>
                  <a:schemeClr val="tx1"/>
                </a:solidFill>
              </a:rPr>
              <a:t> om </a:t>
            </a:r>
            <a:r>
              <a:rPr lang="en-GB" sz="1050" dirty="0" err="1">
                <a:solidFill>
                  <a:schemeClr val="tx1"/>
                </a:solidFill>
              </a:rPr>
              <a:t>een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impuls</a:t>
            </a:r>
            <a:r>
              <a:rPr lang="en-GB" sz="1050" dirty="0">
                <a:solidFill>
                  <a:schemeClr val="tx1"/>
                </a:solidFill>
              </a:rPr>
              <a:t> te </a:t>
            </a:r>
            <a:r>
              <a:rPr lang="en-GB" sz="1050" dirty="0" err="1">
                <a:solidFill>
                  <a:schemeClr val="tx1"/>
                </a:solidFill>
              </a:rPr>
              <a:t>geven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aan</a:t>
            </a:r>
            <a:r>
              <a:rPr lang="en-GB" sz="1050" dirty="0">
                <a:solidFill>
                  <a:schemeClr val="tx1"/>
                </a:solidFill>
              </a:rPr>
              <a:t> de </a:t>
            </a:r>
            <a:r>
              <a:rPr lang="en-GB" sz="1050" dirty="0" err="1">
                <a:solidFill>
                  <a:schemeClr val="tx1"/>
                </a:solidFill>
              </a:rPr>
              <a:t>transitie</a:t>
            </a:r>
            <a:r>
              <a:rPr lang="en-GB" sz="1050" dirty="0">
                <a:solidFill>
                  <a:schemeClr val="tx1"/>
                </a:solidFill>
              </a:rPr>
              <a:t>, </a:t>
            </a:r>
            <a:r>
              <a:rPr lang="en-GB" sz="1050" dirty="0" err="1">
                <a:solidFill>
                  <a:schemeClr val="tx1"/>
                </a:solidFill>
              </a:rPr>
              <a:t>voor</a:t>
            </a:r>
            <a:r>
              <a:rPr lang="en-GB" sz="1050" dirty="0">
                <a:solidFill>
                  <a:schemeClr val="tx1"/>
                </a:solidFill>
              </a:rPr>
              <a:t> de </a:t>
            </a:r>
            <a:r>
              <a:rPr lang="en-GB" sz="1050" dirty="0" err="1">
                <a:solidFill>
                  <a:schemeClr val="tx1"/>
                </a:solidFill>
              </a:rPr>
              <a:t>looptijd</a:t>
            </a:r>
            <a:r>
              <a:rPr lang="en-GB" sz="1050" dirty="0">
                <a:solidFill>
                  <a:schemeClr val="tx1"/>
                </a:solidFill>
              </a:rPr>
              <a:t> van het Fonds </a:t>
            </a:r>
            <a:r>
              <a:rPr lang="en-GB" sz="1050" dirty="0" err="1">
                <a:solidFill>
                  <a:schemeClr val="tx1"/>
                </a:solidFill>
              </a:rPr>
              <a:t>voor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Onderzoek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Wetenschap</a:t>
            </a:r>
            <a:r>
              <a:rPr lang="en-GB" sz="1050" dirty="0">
                <a:solidFill>
                  <a:schemeClr val="tx1"/>
                </a:solidFill>
              </a:rPr>
              <a:t>. </a:t>
            </a:r>
            <a:r>
              <a:rPr lang="en-GB" sz="1050" dirty="0" err="1">
                <a:solidFill>
                  <a:schemeClr val="tx1"/>
                </a:solidFill>
              </a:rPr>
              <a:t>Daarna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moet</a:t>
            </a:r>
            <a:r>
              <a:rPr lang="en-GB" sz="1050" dirty="0">
                <a:solidFill>
                  <a:schemeClr val="tx1"/>
                </a:solidFill>
              </a:rPr>
              <a:t> open science de norm </a:t>
            </a:r>
            <a:r>
              <a:rPr lang="en-GB" sz="1050" dirty="0" err="1">
                <a:solidFill>
                  <a:schemeClr val="tx1"/>
                </a:solidFill>
              </a:rPr>
              <a:t>zijn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moet</a:t>
            </a:r>
            <a:r>
              <a:rPr lang="en-GB" sz="1050" dirty="0">
                <a:solidFill>
                  <a:schemeClr val="tx1"/>
                </a:solidFill>
              </a:rPr>
              <a:t> het </a:t>
            </a:r>
            <a:r>
              <a:rPr lang="en-GB" sz="1050" dirty="0" err="1">
                <a:solidFill>
                  <a:schemeClr val="tx1"/>
                </a:solidFill>
              </a:rPr>
              <a:t>volledig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zijn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opgenomen</a:t>
            </a:r>
            <a:r>
              <a:rPr lang="en-GB" sz="1050" dirty="0">
                <a:solidFill>
                  <a:schemeClr val="tx1"/>
                </a:solidFill>
              </a:rPr>
              <a:t> in de </a:t>
            </a:r>
            <a:r>
              <a:rPr lang="en-GB" sz="1050" dirty="0" err="1">
                <a:solidFill>
                  <a:schemeClr val="tx1"/>
                </a:solidFill>
              </a:rPr>
              <a:t>werkwijze</a:t>
            </a:r>
            <a:r>
              <a:rPr lang="en-GB" sz="1050" dirty="0">
                <a:solidFill>
                  <a:schemeClr val="tx1"/>
                </a:solidFill>
              </a:rPr>
              <a:t> van </a:t>
            </a:r>
            <a:r>
              <a:rPr lang="en-GB" sz="1050" dirty="0" err="1">
                <a:solidFill>
                  <a:schemeClr val="tx1"/>
                </a:solidFill>
              </a:rPr>
              <a:t>universiteiten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en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andere</a:t>
            </a:r>
            <a:r>
              <a:rPr lang="en-GB" sz="1050" dirty="0">
                <a:solidFill>
                  <a:schemeClr val="tx1"/>
                </a:solidFill>
              </a:rPr>
              <a:t> </a:t>
            </a:r>
            <a:r>
              <a:rPr lang="en-GB" sz="1050" dirty="0" err="1">
                <a:solidFill>
                  <a:schemeClr val="tx1"/>
                </a:solidFill>
              </a:rPr>
              <a:t>kennisinstellingen</a:t>
            </a:r>
            <a:r>
              <a:rPr lang="en-GB" sz="105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21C41F2-576C-A608-BD04-7ADC5ED471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F608922-66CB-2EB2-1336-9B57027796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C1A4B4F-ACC0-9987-CD8C-7E34FB16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Policy brief minister of education</a:t>
            </a:r>
            <a:br>
              <a:rPr lang="en-GB"/>
            </a:br>
            <a:r>
              <a:rPr lang="en-GB" sz="2000"/>
              <a:t>17 June 2022</a:t>
            </a:r>
            <a:endParaRPr lang="en-GB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3024CBF-60A8-3D4B-0301-7869794D7A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 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589DDE76-D4BF-5B6E-D049-6A7A956A811B}"/>
                  </a:ext>
                </a:extLst>
              </p14:cNvPr>
              <p14:cNvContentPartPr/>
              <p14:nvPr/>
            </p14:nvContentPartPr>
            <p14:xfrm>
              <a:off x="2362245" y="2305005"/>
              <a:ext cx="3636000" cy="429120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589DDE76-D4BF-5B6E-D049-6A7A956A81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26245" y="2233005"/>
                <a:ext cx="3707640" cy="57276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F87B04D9-579A-0BFE-9EFD-74E91E06AB65}"/>
              </a:ext>
            </a:extLst>
          </p:cNvPr>
          <p:cNvSpPr/>
          <p:nvPr/>
        </p:nvSpPr>
        <p:spPr>
          <a:xfrm>
            <a:off x="6094428" y="1914525"/>
            <a:ext cx="3706752" cy="720000"/>
          </a:xfrm>
          <a:prstGeom prst="roundRect">
            <a:avLst>
              <a:gd name="adj" fmla="val 11296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tx2"/>
                </a:solidFill>
              </a:rPr>
              <a:t>Open science and open education should be the norm in higher education and research.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t 24">
                <a:extLst>
                  <a:ext uri="{FF2B5EF4-FFF2-40B4-BE49-F238E27FC236}">
                    <a16:creationId xmlns:a16="http://schemas.microsoft.com/office/drawing/2014/main" id="{2355E11C-C5FB-C6F4-F63B-1568B1EAF7E1}"/>
                  </a:ext>
                </a:extLst>
              </p14:cNvPr>
              <p14:cNvContentPartPr/>
              <p14:nvPr/>
            </p14:nvContentPartPr>
            <p14:xfrm>
              <a:off x="2361990" y="2714355"/>
              <a:ext cx="1256400" cy="153000"/>
            </p14:xfrm>
          </p:contentPart>
        </mc:Choice>
        <mc:Fallback xmlns="">
          <p:pic>
            <p:nvPicPr>
              <p:cNvPr id="25" name="Inkt 24">
                <a:extLst>
                  <a:ext uri="{FF2B5EF4-FFF2-40B4-BE49-F238E27FC236}">
                    <a16:creationId xmlns:a16="http://schemas.microsoft.com/office/drawing/2014/main" id="{2355E11C-C5FB-C6F4-F63B-1568B1EAF7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6350" y="2642355"/>
                <a:ext cx="1328040" cy="29664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Ovaal 25">
            <a:extLst>
              <a:ext uri="{FF2B5EF4-FFF2-40B4-BE49-F238E27FC236}">
                <a16:creationId xmlns:a16="http://schemas.microsoft.com/office/drawing/2014/main" id="{F9F548AE-8720-09C2-1AF5-CEFCC0D79801}"/>
              </a:ext>
            </a:extLst>
          </p:cNvPr>
          <p:cNvSpPr/>
          <p:nvPr/>
        </p:nvSpPr>
        <p:spPr>
          <a:xfrm>
            <a:off x="5994648" y="2206511"/>
            <a:ext cx="136029" cy="1360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t 29">
                <a:extLst>
                  <a:ext uri="{FF2B5EF4-FFF2-40B4-BE49-F238E27FC236}">
                    <a16:creationId xmlns:a16="http://schemas.microsoft.com/office/drawing/2014/main" id="{9292D6C3-F498-5685-52C6-829BA8E87C2A}"/>
                  </a:ext>
                </a:extLst>
              </p14:cNvPr>
              <p14:cNvContentPartPr/>
              <p14:nvPr/>
            </p14:nvContentPartPr>
            <p14:xfrm>
              <a:off x="4552845" y="3801300"/>
              <a:ext cx="1382400" cy="124200"/>
            </p14:xfrm>
          </p:contentPart>
        </mc:Choice>
        <mc:Fallback xmlns="">
          <p:pic>
            <p:nvPicPr>
              <p:cNvPr id="30" name="Inkt 29">
                <a:extLst>
                  <a:ext uri="{FF2B5EF4-FFF2-40B4-BE49-F238E27FC236}">
                    <a16:creationId xmlns:a16="http://schemas.microsoft.com/office/drawing/2014/main" id="{9292D6C3-F498-5685-52C6-829BA8E87C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16845" y="3729300"/>
                <a:ext cx="145404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Inkt 30">
                <a:extLst>
                  <a:ext uri="{FF2B5EF4-FFF2-40B4-BE49-F238E27FC236}">
                    <a16:creationId xmlns:a16="http://schemas.microsoft.com/office/drawing/2014/main" id="{4BBD9FCC-B7CE-1385-6076-B4279E6F799D}"/>
                  </a:ext>
                </a:extLst>
              </p14:cNvPr>
              <p14:cNvContentPartPr/>
              <p14:nvPr/>
            </p14:nvContentPartPr>
            <p14:xfrm>
              <a:off x="2523885" y="3904620"/>
              <a:ext cx="3854880" cy="429120"/>
            </p14:xfrm>
          </p:contentPart>
        </mc:Choice>
        <mc:Fallback xmlns="">
          <p:pic>
            <p:nvPicPr>
              <p:cNvPr id="31" name="Inkt 30">
                <a:extLst>
                  <a:ext uri="{FF2B5EF4-FFF2-40B4-BE49-F238E27FC236}">
                    <a16:creationId xmlns:a16="http://schemas.microsoft.com/office/drawing/2014/main" id="{4BBD9FCC-B7CE-1385-6076-B4279E6F799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87885" y="3832980"/>
                <a:ext cx="3926520" cy="57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2" name="Inkt 31">
                <a:extLst>
                  <a:ext uri="{FF2B5EF4-FFF2-40B4-BE49-F238E27FC236}">
                    <a16:creationId xmlns:a16="http://schemas.microsoft.com/office/drawing/2014/main" id="{1D813E42-B523-CC1C-4BDA-E4E9BEB6FA43}"/>
                  </a:ext>
                </a:extLst>
              </p14:cNvPr>
              <p14:cNvContentPartPr/>
              <p14:nvPr/>
            </p14:nvContentPartPr>
            <p14:xfrm>
              <a:off x="2542965" y="4028820"/>
              <a:ext cx="3735720" cy="448200"/>
            </p14:xfrm>
          </p:contentPart>
        </mc:Choice>
        <mc:Fallback xmlns="">
          <p:pic>
            <p:nvPicPr>
              <p:cNvPr id="32" name="Inkt 31">
                <a:extLst>
                  <a:ext uri="{FF2B5EF4-FFF2-40B4-BE49-F238E27FC236}">
                    <a16:creationId xmlns:a16="http://schemas.microsoft.com/office/drawing/2014/main" id="{1D813E42-B523-CC1C-4BDA-E4E9BEB6FA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06965" y="3956820"/>
                <a:ext cx="3807360" cy="59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3" name="Inkt 32">
                <a:extLst>
                  <a:ext uri="{FF2B5EF4-FFF2-40B4-BE49-F238E27FC236}">
                    <a16:creationId xmlns:a16="http://schemas.microsoft.com/office/drawing/2014/main" id="{BE0A72B7-D01B-B719-2BD1-FFD4D8DAA340}"/>
                  </a:ext>
                </a:extLst>
              </p14:cNvPr>
              <p14:cNvContentPartPr/>
              <p14:nvPr/>
            </p14:nvContentPartPr>
            <p14:xfrm>
              <a:off x="2533605" y="4575300"/>
              <a:ext cx="450720" cy="54360"/>
            </p14:xfrm>
          </p:contentPart>
        </mc:Choice>
        <mc:Fallback xmlns="">
          <p:pic>
            <p:nvPicPr>
              <p:cNvPr id="33" name="Inkt 32">
                <a:extLst>
                  <a:ext uri="{FF2B5EF4-FFF2-40B4-BE49-F238E27FC236}">
                    <a16:creationId xmlns:a16="http://schemas.microsoft.com/office/drawing/2014/main" id="{BE0A72B7-D01B-B719-2BD1-FFD4D8DAA34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97605" y="4503300"/>
                <a:ext cx="522360" cy="198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B8DCB7FA-DA44-6E9D-2883-52D2FD4F7E30}"/>
              </a:ext>
            </a:extLst>
          </p:cNvPr>
          <p:cNvSpPr/>
          <p:nvPr/>
        </p:nvSpPr>
        <p:spPr>
          <a:xfrm>
            <a:off x="6484953" y="3009900"/>
            <a:ext cx="3830622" cy="1174114"/>
          </a:xfrm>
          <a:prstGeom prst="roundRect">
            <a:avLst>
              <a:gd name="adj" fmla="val 6745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tx2"/>
                </a:solidFill>
              </a:rPr>
              <a:t>To add further momentum to the transition to open science, which has already begun in the past decade, I am exploring with NWO the establishment of a '</a:t>
            </a:r>
            <a:r>
              <a:rPr lang="en-GB" sz="1400" dirty="0" err="1">
                <a:solidFill>
                  <a:schemeClr val="tx2"/>
                </a:solidFill>
              </a:rPr>
              <a:t>Regieorgaan</a:t>
            </a:r>
            <a:r>
              <a:rPr lang="en-GB" sz="1400" dirty="0">
                <a:solidFill>
                  <a:schemeClr val="tx2"/>
                </a:solidFill>
              </a:rPr>
              <a:t> open science’. 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80257704-2E3D-D6C8-CBC0-8DD446A8EE99}"/>
              </a:ext>
            </a:extLst>
          </p:cNvPr>
          <p:cNvSpPr/>
          <p:nvPr/>
        </p:nvSpPr>
        <p:spPr>
          <a:xfrm>
            <a:off x="6385173" y="3767068"/>
            <a:ext cx="136029" cy="1360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6" name="Inkt 35">
                <a:extLst>
                  <a:ext uri="{FF2B5EF4-FFF2-40B4-BE49-F238E27FC236}">
                    <a16:creationId xmlns:a16="http://schemas.microsoft.com/office/drawing/2014/main" id="{C5FF78E0-8D8F-D7BB-9956-38A1329C5AB0}"/>
                  </a:ext>
                </a:extLst>
              </p14:cNvPr>
              <p14:cNvContentPartPr/>
              <p14:nvPr/>
            </p14:nvContentPartPr>
            <p14:xfrm>
              <a:off x="4667325" y="4561980"/>
              <a:ext cx="1494000" cy="153360"/>
            </p14:xfrm>
          </p:contentPart>
        </mc:Choice>
        <mc:Fallback xmlns="">
          <p:pic>
            <p:nvPicPr>
              <p:cNvPr id="36" name="Inkt 35">
                <a:extLst>
                  <a:ext uri="{FF2B5EF4-FFF2-40B4-BE49-F238E27FC236}">
                    <a16:creationId xmlns:a16="http://schemas.microsoft.com/office/drawing/2014/main" id="{C5FF78E0-8D8F-D7BB-9956-38A1329C5AB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31325" y="4489980"/>
                <a:ext cx="15656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Inkt 37">
                <a:extLst>
                  <a:ext uri="{FF2B5EF4-FFF2-40B4-BE49-F238E27FC236}">
                    <a16:creationId xmlns:a16="http://schemas.microsoft.com/office/drawing/2014/main" id="{C94139AA-5804-E7D3-ED3A-771BE6D3623E}"/>
                  </a:ext>
                </a:extLst>
              </p14:cNvPr>
              <p14:cNvContentPartPr/>
              <p14:nvPr/>
            </p14:nvContentPartPr>
            <p14:xfrm>
              <a:off x="2619285" y="4901100"/>
              <a:ext cx="3380760" cy="347040"/>
            </p14:xfrm>
          </p:contentPart>
        </mc:Choice>
        <mc:Fallback xmlns="">
          <p:pic>
            <p:nvPicPr>
              <p:cNvPr id="38" name="Inkt 37">
                <a:extLst>
                  <a:ext uri="{FF2B5EF4-FFF2-40B4-BE49-F238E27FC236}">
                    <a16:creationId xmlns:a16="http://schemas.microsoft.com/office/drawing/2014/main" id="{C94139AA-5804-E7D3-ED3A-771BE6D362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83285" y="4829460"/>
                <a:ext cx="3452400" cy="49068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A62C0C99-910F-D547-2748-D42CFDD29FED}"/>
              </a:ext>
            </a:extLst>
          </p:cNvPr>
          <p:cNvSpPr/>
          <p:nvPr/>
        </p:nvSpPr>
        <p:spPr>
          <a:xfrm>
            <a:off x="6313503" y="4505310"/>
            <a:ext cx="3506772" cy="720000"/>
          </a:xfrm>
          <a:prstGeom prst="roundRect">
            <a:avLst>
              <a:gd name="adj" fmla="val 10508"/>
            </a:avLst>
          </a:prstGeom>
          <a:solidFill>
            <a:schemeClr val="bg2">
              <a:lumMod val="40000"/>
              <a:lumOff val="60000"/>
            </a:schemeClr>
          </a:solidFill>
          <a:ln w="19050"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tx2"/>
                </a:solidFill>
              </a:rPr>
              <a:t>The </a:t>
            </a:r>
            <a:r>
              <a:rPr lang="en-GB" sz="1400" dirty="0" err="1">
                <a:solidFill>
                  <a:schemeClr val="tx2"/>
                </a:solidFill>
              </a:rPr>
              <a:t>Regieorgaan</a:t>
            </a:r>
            <a:r>
              <a:rPr lang="en-GB" sz="1400" dirty="0">
                <a:solidFill>
                  <a:schemeClr val="tx2"/>
                </a:solidFill>
              </a:rPr>
              <a:t> will manage €20 million a year to boost the transition, for 10 years.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5DE4DD14-D60F-743F-C4ED-1308708014A6}"/>
              </a:ext>
            </a:extLst>
          </p:cNvPr>
          <p:cNvSpPr/>
          <p:nvPr/>
        </p:nvSpPr>
        <p:spPr>
          <a:xfrm>
            <a:off x="6213723" y="4682996"/>
            <a:ext cx="136029" cy="13602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GB" sz="1600" dirty="0" err="1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DC098661-FBA7-105D-DBD5-E97737D90F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21F0853D-E7B3-2FF6-131F-3CEB40677587}"/>
                  </a:ext>
                </a:extLst>
              </p14:cNvPr>
              <p14:cNvContentPartPr/>
              <p14:nvPr/>
            </p14:nvContentPartPr>
            <p14:xfrm>
              <a:off x="2592930" y="4680973"/>
              <a:ext cx="3623760" cy="44568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21F0853D-E7B3-2FF6-131F-3CEB4067758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56930" y="4609333"/>
                <a:ext cx="3695400" cy="58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573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3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3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3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8" grpId="0" animBg="1"/>
      <p:bldP spid="26" grpId="0" animBg="1"/>
      <p:bldP spid="34" grpId="0" animBg="1"/>
      <p:bldP spid="35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BG">
            <a:extLst>
              <a:ext uri="{FF2B5EF4-FFF2-40B4-BE49-F238E27FC236}">
                <a16:creationId xmlns:a16="http://schemas.microsoft.com/office/drawing/2014/main" id="{03332DBA-9A43-B0FD-E34D-E00D94128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676" r="34434" b="44473"/>
          <a:stretch/>
        </p:blipFill>
        <p:spPr>
          <a:xfrm flipH="1">
            <a:off x="0" y="0"/>
            <a:ext cx="12192001" cy="6168443"/>
          </a:xfrm>
          <a:custGeom>
            <a:avLst/>
            <a:gdLst>
              <a:gd name="connsiteX0" fmla="*/ 0 w 12192001"/>
              <a:gd name="connsiteY0" fmla="*/ 0 h 6850063"/>
              <a:gd name="connsiteX1" fmla="*/ 12192001 w 12192001"/>
              <a:gd name="connsiteY1" fmla="*/ 0 h 6850063"/>
              <a:gd name="connsiteX2" fmla="*/ 12192001 w 12192001"/>
              <a:gd name="connsiteY2" fmla="*/ 6850063 h 6850063"/>
              <a:gd name="connsiteX3" fmla="*/ 0 w 12192001"/>
              <a:gd name="connsiteY3" fmla="*/ 6850063 h 685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0063">
                <a:moveTo>
                  <a:pt x="0" y="0"/>
                </a:moveTo>
                <a:lnTo>
                  <a:pt x="12192001" y="0"/>
                </a:lnTo>
                <a:lnTo>
                  <a:pt x="12192001" y="6850063"/>
                </a:lnTo>
                <a:lnTo>
                  <a:pt x="0" y="6850063"/>
                </a:lnTo>
                <a:close/>
              </a:path>
            </a:pathLst>
          </a:cu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A32BF244-AA24-8C8B-70A8-7EB6FE7C11E8}"/>
              </a:ext>
            </a:extLst>
          </p:cNvPr>
          <p:cNvSpPr/>
          <p:nvPr/>
        </p:nvSpPr>
        <p:spPr>
          <a:xfrm>
            <a:off x="5317958" y="1508259"/>
            <a:ext cx="6874042" cy="4663941"/>
          </a:xfrm>
          <a:custGeom>
            <a:avLst/>
            <a:gdLst>
              <a:gd name="connsiteX0" fmla="*/ 2143125 w 6972300"/>
              <a:gd name="connsiteY0" fmla="*/ 600075 h 4295775"/>
              <a:gd name="connsiteX1" fmla="*/ 3333750 w 6972300"/>
              <a:gd name="connsiteY1" fmla="*/ 304800 h 4295775"/>
              <a:gd name="connsiteX2" fmla="*/ 6972300 w 6972300"/>
              <a:gd name="connsiteY2" fmla="*/ 0 h 4295775"/>
              <a:gd name="connsiteX3" fmla="*/ 6972300 w 6972300"/>
              <a:gd name="connsiteY3" fmla="*/ 4295775 h 4295775"/>
              <a:gd name="connsiteX4" fmla="*/ 428625 w 6972300"/>
              <a:gd name="connsiteY4" fmla="*/ 4295775 h 4295775"/>
              <a:gd name="connsiteX5" fmla="*/ 0 w 6972300"/>
              <a:gd name="connsiteY5" fmla="*/ 3105150 h 4295775"/>
              <a:gd name="connsiteX6" fmla="*/ 781050 w 6972300"/>
              <a:gd name="connsiteY6" fmla="*/ 1295400 h 4295775"/>
              <a:gd name="connsiteX7" fmla="*/ 2143125 w 6972300"/>
              <a:gd name="connsiteY7" fmla="*/ 600075 h 4295775"/>
              <a:gd name="connsiteX0" fmla="*/ 1714500 w 6543675"/>
              <a:gd name="connsiteY0" fmla="*/ 600075 h 4295775"/>
              <a:gd name="connsiteX1" fmla="*/ 2905125 w 6543675"/>
              <a:gd name="connsiteY1" fmla="*/ 304800 h 4295775"/>
              <a:gd name="connsiteX2" fmla="*/ 6543675 w 6543675"/>
              <a:gd name="connsiteY2" fmla="*/ 0 h 4295775"/>
              <a:gd name="connsiteX3" fmla="*/ 6543675 w 6543675"/>
              <a:gd name="connsiteY3" fmla="*/ 4295775 h 4295775"/>
              <a:gd name="connsiteX4" fmla="*/ 0 w 6543675"/>
              <a:gd name="connsiteY4" fmla="*/ 4295775 h 4295775"/>
              <a:gd name="connsiteX5" fmla="*/ 352425 w 6543675"/>
              <a:gd name="connsiteY5" fmla="*/ 1295400 h 4295775"/>
              <a:gd name="connsiteX6" fmla="*/ 1714500 w 6543675"/>
              <a:gd name="connsiteY6" fmla="*/ 600075 h 4295775"/>
              <a:gd name="connsiteX0" fmla="*/ 1871588 w 6700763"/>
              <a:gd name="connsiteY0" fmla="*/ 600075 h 4295775"/>
              <a:gd name="connsiteX1" fmla="*/ 3062213 w 6700763"/>
              <a:gd name="connsiteY1" fmla="*/ 304800 h 4295775"/>
              <a:gd name="connsiteX2" fmla="*/ 6700763 w 6700763"/>
              <a:gd name="connsiteY2" fmla="*/ 0 h 4295775"/>
              <a:gd name="connsiteX3" fmla="*/ 6700763 w 6700763"/>
              <a:gd name="connsiteY3" fmla="*/ 4295775 h 4295775"/>
              <a:gd name="connsiteX4" fmla="*/ 157088 w 6700763"/>
              <a:gd name="connsiteY4" fmla="*/ 4295775 h 4295775"/>
              <a:gd name="connsiteX5" fmla="*/ 509513 w 6700763"/>
              <a:gd name="connsiteY5" fmla="*/ 1295400 h 4295775"/>
              <a:gd name="connsiteX6" fmla="*/ 1871588 w 6700763"/>
              <a:gd name="connsiteY6" fmla="*/ 600075 h 4295775"/>
              <a:gd name="connsiteX0" fmla="*/ 1895995 w 6725170"/>
              <a:gd name="connsiteY0" fmla="*/ 600075 h 4295775"/>
              <a:gd name="connsiteX1" fmla="*/ 3086620 w 6725170"/>
              <a:gd name="connsiteY1" fmla="*/ 304800 h 4295775"/>
              <a:gd name="connsiteX2" fmla="*/ 6725170 w 6725170"/>
              <a:gd name="connsiteY2" fmla="*/ 0 h 4295775"/>
              <a:gd name="connsiteX3" fmla="*/ 6725170 w 6725170"/>
              <a:gd name="connsiteY3" fmla="*/ 4295775 h 4295775"/>
              <a:gd name="connsiteX4" fmla="*/ 152920 w 6725170"/>
              <a:gd name="connsiteY4" fmla="*/ 4295775 h 4295775"/>
              <a:gd name="connsiteX5" fmla="*/ 533920 w 6725170"/>
              <a:gd name="connsiteY5" fmla="*/ 1295400 h 4295775"/>
              <a:gd name="connsiteX6" fmla="*/ 1895995 w 6725170"/>
              <a:gd name="connsiteY6" fmla="*/ 600075 h 4295775"/>
              <a:gd name="connsiteX0" fmla="*/ 2204011 w 7033186"/>
              <a:gd name="connsiteY0" fmla="*/ 600075 h 4295775"/>
              <a:gd name="connsiteX1" fmla="*/ 3394636 w 7033186"/>
              <a:gd name="connsiteY1" fmla="*/ 304800 h 4295775"/>
              <a:gd name="connsiteX2" fmla="*/ 7033186 w 7033186"/>
              <a:gd name="connsiteY2" fmla="*/ 0 h 4295775"/>
              <a:gd name="connsiteX3" fmla="*/ 7033186 w 7033186"/>
              <a:gd name="connsiteY3" fmla="*/ 4295775 h 4295775"/>
              <a:gd name="connsiteX4" fmla="*/ 460936 w 7033186"/>
              <a:gd name="connsiteY4" fmla="*/ 4295775 h 4295775"/>
              <a:gd name="connsiteX5" fmla="*/ 841936 w 7033186"/>
              <a:gd name="connsiteY5" fmla="*/ 1295400 h 4295775"/>
              <a:gd name="connsiteX6" fmla="*/ 2204011 w 7033186"/>
              <a:gd name="connsiteY6" fmla="*/ 600075 h 4295775"/>
              <a:gd name="connsiteX0" fmla="*/ 2214389 w 7043564"/>
              <a:gd name="connsiteY0" fmla="*/ 600075 h 4295775"/>
              <a:gd name="connsiteX1" fmla="*/ 3405014 w 7043564"/>
              <a:gd name="connsiteY1" fmla="*/ 304800 h 4295775"/>
              <a:gd name="connsiteX2" fmla="*/ 7043564 w 7043564"/>
              <a:gd name="connsiteY2" fmla="*/ 0 h 4295775"/>
              <a:gd name="connsiteX3" fmla="*/ 7043564 w 7043564"/>
              <a:gd name="connsiteY3" fmla="*/ 4295775 h 4295775"/>
              <a:gd name="connsiteX4" fmla="*/ 471314 w 7043564"/>
              <a:gd name="connsiteY4" fmla="*/ 4295775 h 4295775"/>
              <a:gd name="connsiteX5" fmla="*/ 852314 w 7043564"/>
              <a:gd name="connsiteY5" fmla="*/ 1295400 h 4295775"/>
              <a:gd name="connsiteX6" fmla="*/ 2214389 w 7043564"/>
              <a:gd name="connsiteY6" fmla="*/ 600075 h 4295775"/>
              <a:gd name="connsiteX0" fmla="*/ 2142423 w 6971598"/>
              <a:gd name="connsiteY0" fmla="*/ 600075 h 4295775"/>
              <a:gd name="connsiteX1" fmla="*/ 3333048 w 6971598"/>
              <a:gd name="connsiteY1" fmla="*/ 304800 h 4295775"/>
              <a:gd name="connsiteX2" fmla="*/ 6971598 w 6971598"/>
              <a:gd name="connsiteY2" fmla="*/ 0 h 4295775"/>
              <a:gd name="connsiteX3" fmla="*/ 6971598 w 6971598"/>
              <a:gd name="connsiteY3" fmla="*/ 4295775 h 4295775"/>
              <a:gd name="connsiteX4" fmla="*/ 399348 w 6971598"/>
              <a:gd name="connsiteY4" fmla="*/ 4295775 h 4295775"/>
              <a:gd name="connsiteX5" fmla="*/ 780348 w 6971598"/>
              <a:gd name="connsiteY5" fmla="*/ 1295400 h 4295775"/>
              <a:gd name="connsiteX6" fmla="*/ 2142423 w 6971598"/>
              <a:gd name="connsiteY6" fmla="*/ 600075 h 4295775"/>
              <a:gd name="connsiteX0" fmla="*/ 777553 w 6968803"/>
              <a:gd name="connsiteY0" fmla="*/ 1295400 h 4295775"/>
              <a:gd name="connsiteX1" fmla="*/ 3330253 w 6968803"/>
              <a:gd name="connsiteY1" fmla="*/ 304800 h 4295775"/>
              <a:gd name="connsiteX2" fmla="*/ 6968803 w 6968803"/>
              <a:gd name="connsiteY2" fmla="*/ 0 h 4295775"/>
              <a:gd name="connsiteX3" fmla="*/ 6968803 w 6968803"/>
              <a:gd name="connsiteY3" fmla="*/ 4295775 h 4295775"/>
              <a:gd name="connsiteX4" fmla="*/ 396553 w 6968803"/>
              <a:gd name="connsiteY4" fmla="*/ 4295775 h 4295775"/>
              <a:gd name="connsiteX5" fmla="*/ 777553 w 6968803"/>
              <a:gd name="connsiteY5" fmla="*/ 1295400 h 4295775"/>
              <a:gd name="connsiteX0" fmla="*/ 777553 w 6968803"/>
              <a:gd name="connsiteY0" fmla="*/ 1295400 h 4295775"/>
              <a:gd name="connsiteX1" fmla="*/ 3330253 w 6968803"/>
              <a:gd name="connsiteY1" fmla="*/ 304800 h 4295775"/>
              <a:gd name="connsiteX2" fmla="*/ 6968803 w 6968803"/>
              <a:gd name="connsiteY2" fmla="*/ 0 h 4295775"/>
              <a:gd name="connsiteX3" fmla="*/ 6968803 w 6968803"/>
              <a:gd name="connsiteY3" fmla="*/ 4295775 h 4295775"/>
              <a:gd name="connsiteX4" fmla="*/ 396553 w 6968803"/>
              <a:gd name="connsiteY4" fmla="*/ 4295775 h 4295775"/>
              <a:gd name="connsiteX5" fmla="*/ 777553 w 6968803"/>
              <a:gd name="connsiteY5" fmla="*/ 1295400 h 4295775"/>
              <a:gd name="connsiteX0" fmla="*/ 849514 w 7040764"/>
              <a:gd name="connsiteY0" fmla="*/ 1295400 h 4295775"/>
              <a:gd name="connsiteX1" fmla="*/ 3402214 w 7040764"/>
              <a:gd name="connsiteY1" fmla="*/ 304800 h 4295775"/>
              <a:gd name="connsiteX2" fmla="*/ 7040764 w 7040764"/>
              <a:gd name="connsiteY2" fmla="*/ 0 h 4295775"/>
              <a:gd name="connsiteX3" fmla="*/ 7040764 w 7040764"/>
              <a:gd name="connsiteY3" fmla="*/ 4295775 h 4295775"/>
              <a:gd name="connsiteX4" fmla="*/ 468514 w 7040764"/>
              <a:gd name="connsiteY4" fmla="*/ 4295775 h 4295775"/>
              <a:gd name="connsiteX5" fmla="*/ 849514 w 7040764"/>
              <a:gd name="connsiteY5" fmla="*/ 1295400 h 4295775"/>
              <a:gd name="connsiteX0" fmla="*/ 893964 w 7085214"/>
              <a:gd name="connsiteY0" fmla="*/ 1295400 h 4295775"/>
              <a:gd name="connsiteX1" fmla="*/ 3446664 w 7085214"/>
              <a:gd name="connsiteY1" fmla="*/ 304800 h 4295775"/>
              <a:gd name="connsiteX2" fmla="*/ 7085214 w 7085214"/>
              <a:gd name="connsiteY2" fmla="*/ 0 h 4295775"/>
              <a:gd name="connsiteX3" fmla="*/ 7085214 w 7085214"/>
              <a:gd name="connsiteY3" fmla="*/ 4295775 h 4295775"/>
              <a:gd name="connsiteX4" fmla="*/ 512964 w 7085214"/>
              <a:gd name="connsiteY4" fmla="*/ 4295775 h 4295775"/>
              <a:gd name="connsiteX5" fmla="*/ 893964 w 7085214"/>
              <a:gd name="connsiteY5" fmla="*/ 1295400 h 4295775"/>
              <a:gd name="connsiteX0" fmla="*/ 780274 w 6971524"/>
              <a:gd name="connsiteY0" fmla="*/ 1295400 h 4295775"/>
              <a:gd name="connsiteX1" fmla="*/ 3332974 w 6971524"/>
              <a:gd name="connsiteY1" fmla="*/ 304800 h 4295775"/>
              <a:gd name="connsiteX2" fmla="*/ 6971524 w 6971524"/>
              <a:gd name="connsiteY2" fmla="*/ 0 h 4295775"/>
              <a:gd name="connsiteX3" fmla="*/ 6971524 w 6971524"/>
              <a:gd name="connsiteY3" fmla="*/ 4295775 h 4295775"/>
              <a:gd name="connsiteX4" fmla="*/ 399274 w 6971524"/>
              <a:gd name="connsiteY4" fmla="*/ 4295775 h 4295775"/>
              <a:gd name="connsiteX5" fmla="*/ 780274 w 6971524"/>
              <a:gd name="connsiteY5" fmla="*/ 1295400 h 4295775"/>
              <a:gd name="connsiteX0" fmla="*/ 780274 w 6971524"/>
              <a:gd name="connsiteY0" fmla="*/ 1295400 h 4295775"/>
              <a:gd name="connsiteX1" fmla="*/ 3332974 w 6971524"/>
              <a:gd name="connsiteY1" fmla="*/ 304800 h 4295775"/>
              <a:gd name="connsiteX2" fmla="*/ 6971524 w 6971524"/>
              <a:gd name="connsiteY2" fmla="*/ 0 h 4295775"/>
              <a:gd name="connsiteX3" fmla="*/ 6971524 w 6971524"/>
              <a:gd name="connsiteY3" fmla="*/ 4295775 h 4295775"/>
              <a:gd name="connsiteX4" fmla="*/ 399274 w 6971524"/>
              <a:gd name="connsiteY4" fmla="*/ 4295775 h 4295775"/>
              <a:gd name="connsiteX5" fmla="*/ 780274 w 6971524"/>
              <a:gd name="connsiteY5" fmla="*/ 1295400 h 4295775"/>
              <a:gd name="connsiteX0" fmla="*/ 780274 w 6971524"/>
              <a:gd name="connsiteY0" fmla="*/ 1295400 h 4295775"/>
              <a:gd name="connsiteX1" fmla="*/ 3332974 w 6971524"/>
              <a:gd name="connsiteY1" fmla="*/ 304800 h 4295775"/>
              <a:gd name="connsiteX2" fmla="*/ 6971524 w 6971524"/>
              <a:gd name="connsiteY2" fmla="*/ 0 h 4295775"/>
              <a:gd name="connsiteX3" fmla="*/ 6971524 w 6971524"/>
              <a:gd name="connsiteY3" fmla="*/ 4295775 h 4295775"/>
              <a:gd name="connsiteX4" fmla="*/ 399274 w 6971524"/>
              <a:gd name="connsiteY4" fmla="*/ 4295775 h 4295775"/>
              <a:gd name="connsiteX5" fmla="*/ 780274 w 6971524"/>
              <a:gd name="connsiteY5" fmla="*/ 1295400 h 4295775"/>
              <a:gd name="connsiteX0" fmla="*/ 780274 w 6971524"/>
              <a:gd name="connsiteY0" fmla="*/ 1295400 h 4295775"/>
              <a:gd name="connsiteX1" fmla="*/ 3332974 w 6971524"/>
              <a:gd name="connsiteY1" fmla="*/ 304800 h 4295775"/>
              <a:gd name="connsiteX2" fmla="*/ 6971524 w 6971524"/>
              <a:gd name="connsiteY2" fmla="*/ 0 h 4295775"/>
              <a:gd name="connsiteX3" fmla="*/ 6971524 w 6971524"/>
              <a:gd name="connsiteY3" fmla="*/ 4295775 h 4295775"/>
              <a:gd name="connsiteX4" fmla="*/ 399274 w 6971524"/>
              <a:gd name="connsiteY4" fmla="*/ 4295775 h 4295775"/>
              <a:gd name="connsiteX5" fmla="*/ 780274 w 6971524"/>
              <a:gd name="connsiteY5" fmla="*/ 1295400 h 4295775"/>
              <a:gd name="connsiteX0" fmla="*/ 780274 w 6971524"/>
              <a:gd name="connsiteY0" fmla="*/ 1295400 h 4295775"/>
              <a:gd name="connsiteX1" fmla="*/ 3332974 w 6971524"/>
              <a:gd name="connsiteY1" fmla="*/ 304800 h 4295775"/>
              <a:gd name="connsiteX2" fmla="*/ 6971524 w 6971524"/>
              <a:gd name="connsiteY2" fmla="*/ 0 h 4295775"/>
              <a:gd name="connsiteX3" fmla="*/ 6971524 w 6971524"/>
              <a:gd name="connsiteY3" fmla="*/ 4295775 h 4295775"/>
              <a:gd name="connsiteX4" fmla="*/ 399274 w 6971524"/>
              <a:gd name="connsiteY4" fmla="*/ 4295775 h 4295775"/>
              <a:gd name="connsiteX5" fmla="*/ 780274 w 6971524"/>
              <a:gd name="connsiteY5" fmla="*/ 1295400 h 4295775"/>
              <a:gd name="connsiteX0" fmla="*/ 780274 w 6971524"/>
              <a:gd name="connsiteY0" fmla="*/ 1295472 h 4295847"/>
              <a:gd name="connsiteX1" fmla="*/ 3332974 w 6971524"/>
              <a:gd name="connsiteY1" fmla="*/ 304872 h 4295847"/>
              <a:gd name="connsiteX2" fmla="*/ 6971524 w 6971524"/>
              <a:gd name="connsiteY2" fmla="*/ 72 h 4295847"/>
              <a:gd name="connsiteX3" fmla="*/ 6971524 w 6971524"/>
              <a:gd name="connsiteY3" fmla="*/ 4295847 h 4295847"/>
              <a:gd name="connsiteX4" fmla="*/ 399274 w 6971524"/>
              <a:gd name="connsiteY4" fmla="*/ 4295847 h 4295847"/>
              <a:gd name="connsiteX5" fmla="*/ 780274 w 6971524"/>
              <a:gd name="connsiteY5" fmla="*/ 1295472 h 429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1524" h="4295847">
                <a:moveTo>
                  <a:pt x="780274" y="1295472"/>
                </a:moveTo>
                <a:cubicBezTo>
                  <a:pt x="1459724" y="754135"/>
                  <a:pt x="2205849" y="511247"/>
                  <a:pt x="3332974" y="304872"/>
                </a:cubicBezTo>
                <a:cubicBezTo>
                  <a:pt x="4460099" y="98497"/>
                  <a:pt x="6701649" y="-3103"/>
                  <a:pt x="6971524" y="72"/>
                </a:cubicBezTo>
                <a:lnTo>
                  <a:pt x="6971524" y="4295847"/>
                </a:lnTo>
                <a:lnTo>
                  <a:pt x="399274" y="4295847"/>
                </a:lnTo>
                <a:cubicBezTo>
                  <a:pt x="-375426" y="2881385"/>
                  <a:pt x="100824" y="1836809"/>
                  <a:pt x="780274" y="12954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2743BA-9667-EEE4-ED0B-A3BE06B39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Mission of Open Science NL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8662C14-68F9-0E2A-D552-6928F28A2F62}"/>
              </a:ext>
            </a:extLst>
          </p:cNvPr>
          <p:cNvSpPr txBox="1"/>
          <p:nvPr/>
        </p:nvSpPr>
        <p:spPr>
          <a:xfrm>
            <a:off x="1130967" y="1980576"/>
            <a:ext cx="4859403" cy="16293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advance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accelerate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science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Netherlands with the goal of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science the norm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74EBEEB3-DE55-FCA8-4953-1069A47DD237}"/>
              </a:ext>
            </a:extLst>
          </p:cNvPr>
          <p:cNvSpPr txBox="1"/>
          <p:nvPr/>
        </p:nvSpPr>
        <p:spPr>
          <a:xfrm>
            <a:off x="7222398" y="2812539"/>
            <a:ext cx="4248877" cy="7538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providing (temporary)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projects, initiatives and infrastructures, along the lines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NPOS agenda</a:t>
            </a:r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0ABD8FAD-85DA-EAF9-BA4C-7B150A630AB4}"/>
              </a:ext>
            </a:extLst>
          </p:cNvPr>
          <p:cNvGrpSpPr/>
          <p:nvPr/>
        </p:nvGrpSpPr>
        <p:grpSpPr>
          <a:xfrm>
            <a:off x="6587135" y="2944003"/>
            <a:ext cx="489423" cy="489423"/>
            <a:chOff x="6425069" y="3942770"/>
            <a:chExt cx="523874" cy="523874"/>
          </a:xfrm>
          <a:solidFill>
            <a:schemeClr val="tx2"/>
          </a:solidFill>
        </p:grpSpPr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412CFBC0-9882-CC02-3E9F-E6143D2DF6F9}"/>
                </a:ext>
              </a:extLst>
            </p:cNvPr>
            <p:cNvSpPr/>
            <p:nvPr/>
          </p:nvSpPr>
          <p:spPr>
            <a:xfrm>
              <a:off x="6425069" y="3942770"/>
              <a:ext cx="523874" cy="52387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693CBB7-A76E-E6D4-A53A-533CF7F1B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559578" y="4067750"/>
              <a:ext cx="260256" cy="260256"/>
            </a:xfrm>
            <a:prstGeom prst="rect">
              <a:avLst/>
            </a:prstGeom>
          </p:spPr>
        </p:pic>
      </p:grpSp>
      <p:grpSp>
        <p:nvGrpSpPr>
          <p:cNvPr id="73" name="Groep 72">
            <a:extLst>
              <a:ext uri="{FF2B5EF4-FFF2-40B4-BE49-F238E27FC236}">
                <a16:creationId xmlns:a16="http://schemas.microsoft.com/office/drawing/2014/main" id="{FBE3D36B-AE0E-D08B-0857-A2FD97C61710}"/>
              </a:ext>
            </a:extLst>
          </p:cNvPr>
          <p:cNvGrpSpPr/>
          <p:nvPr/>
        </p:nvGrpSpPr>
        <p:grpSpPr>
          <a:xfrm>
            <a:off x="6587135" y="4436175"/>
            <a:ext cx="489423" cy="489423"/>
            <a:chOff x="6614205" y="4925077"/>
            <a:chExt cx="334283" cy="334283"/>
          </a:xfrm>
        </p:grpSpPr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0857FC18-AD4D-6B64-2623-C637590E2EBB}"/>
                </a:ext>
              </a:extLst>
            </p:cNvPr>
            <p:cNvSpPr/>
            <p:nvPr/>
          </p:nvSpPr>
          <p:spPr>
            <a:xfrm>
              <a:off x="6614205" y="4925077"/>
              <a:ext cx="334283" cy="33428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95951C67-121C-30AC-7B4C-C861819C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706088" y="5016960"/>
              <a:ext cx="150517" cy="150517"/>
            </a:xfrm>
            <a:prstGeom prst="rect">
              <a:avLst/>
            </a:prstGeom>
          </p:spPr>
        </p:pic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6A7DC202-F510-A0A3-C1D5-B2D73EA9A274}"/>
              </a:ext>
            </a:extLst>
          </p:cNvPr>
          <p:cNvGrpSpPr/>
          <p:nvPr/>
        </p:nvGrpSpPr>
        <p:grpSpPr>
          <a:xfrm>
            <a:off x="6587135" y="5182261"/>
            <a:ext cx="489423" cy="489423"/>
            <a:chOff x="6614205" y="5345063"/>
            <a:chExt cx="334283" cy="334283"/>
          </a:xfrm>
        </p:grpSpPr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2EAC556D-D376-1BD1-77A0-F7BAC8818CD2}"/>
                </a:ext>
              </a:extLst>
            </p:cNvPr>
            <p:cNvSpPr/>
            <p:nvPr/>
          </p:nvSpPr>
          <p:spPr>
            <a:xfrm>
              <a:off x="6614205" y="5345063"/>
              <a:ext cx="334283" cy="33428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F799E73-4178-E790-C6DE-6258A3E2F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699841" y="5431103"/>
              <a:ext cx="163788" cy="163788"/>
            </a:xfrm>
            <a:prstGeom prst="rect">
              <a:avLst/>
            </a:prstGeom>
          </p:spPr>
        </p:pic>
      </p:grpSp>
      <p:pic>
        <p:nvPicPr>
          <p:cNvPr id="71" name="Graphic 70">
            <a:extLst>
              <a:ext uri="{FF2B5EF4-FFF2-40B4-BE49-F238E27FC236}">
                <a16:creationId xmlns:a16="http://schemas.microsoft.com/office/drawing/2014/main" id="{55994CCF-7C7E-686D-3362-B94C9D797D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9138" y="680032"/>
            <a:ext cx="321403" cy="44896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C2B5050-7AE4-6822-4726-4238C714AC6E}"/>
              </a:ext>
            </a:extLst>
          </p:cNvPr>
          <p:cNvSpPr txBox="1"/>
          <p:nvPr/>
        </p:nvSpPr>
        <p:spPr>
          <a:xfrm>
            <a:off x="7222398" y="3911017"/>
            <a:ext cx="4248877" cy="276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evaluating progress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4BCD710-49D1-B136-89AC-C197CEFCCF73}"/>
              </a:ext>
            </a:extLst>
          </p:cNvPr>
          <p:cNvSpPr txBox="1"/>
          <p:nvPr/>
        </p:nvSpPr>
        <p:spPr>
          <a:xfrm>
            <a:off x="7222398" y="4542803"/>
            <a:ext cx="4248877" cy="2761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providing a forum for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best practice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403D0B8-3703-F113-7381-4B46609267CA}"/>
              </a:ext>
            </a:extLst>
          </p:cNvPr>
          <p:cNvSpPr txBox="1"/>
          <p:nvPr/>
        </p:nvSpPr>
        <p:spPr>
          <a:xfrm>
            <a:off x="7222398" y="5186531"/>
            <a:ext cx="4248877" cy="48088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organising and facilitating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84C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a national level</a:t>
            </a:r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CF15884C-1F19-1648-877B-EC82EBB16AA6}"/>
              </a:ext>
            </a:extLst>
          </p:cNvPr>
          <p:cNvGrpSpPr/>
          <p:nvPr/>
        </p:nvGrpSpPr>
        <p:grpSpPr>
          <a:xfrm>
            <a:off x="6587135" y="3804389"/>
            <a:ext cx="489423" cy="489423"/>
            <a:chOff x="6460135" y="3947305"/>
            <a:chExt cx="489423" cy="489423"/>
          </a:xfrm>
        </p:grpSpPr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AFDECC84-9303-2151-85CE-A68B03A5D59C}"/>
                </a:ext>
              </a:extLst>
            </p:cNvPr>
            <p:cNvSpPr/>
            <p:nvPr/>
          </p:nvSpPr>
          <p:spPr>
            <a:xfrm>
              <a:off x="6460135" y="3947305"/>
              <a:ext cx="489423" cy="4894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DCBCF7C-90A3-8478-54CD-59A8CC293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82210" y="4069380"/>
              <a:ext cx="245272" cy="245272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8E0FCAC7-5FF6-9C0B-E9C4-56A672E27C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1" y="6090919"/>
            <a:ext cx="12192001" cy="7729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5000"/>
              </a:prstClr>
            </a:outerShdw>
          </a:effectLst>
        </p:spPr>
      </p:pic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EFBC85B0-E8BD-3120-F466-64258C30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9999" y="6433153"/>
            <a:ext cx="5376001" cy="8769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Open Science NL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22" name="Tijdelijke aanduiding voor dianummer 5">
            <a:extLst>
              <a:ext uri="{FF2B5EF4-FFF2-40B4-BE49-F238E27FC236}">
                <a16:creationId xmlns:a16="http://schemas.microsoft.com/office/drawing/2014/main" id="{AA9C00E1-A7A7-CB9D-EAD0-0617AB0FCBA7}"/>
              </a:ext>
            </a:extLst>
          </p:cNvPr>
          <p:cNvSpPr txBox="1">
            <a:spLocks/>
          </p:cNvSpPr>
          <p:nvPr/>
        </p:nvSpPr>
        <p:spPr>
          <a:xfrm>
            <a:off x="11471274" y="6426538"/>
            <a:ext cx="720726" cy="993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800" b="1" kern="120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Segoe UI Light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9" grpId="0" uiExpand="1" build="p"/>
      <p:bldP spid="8" grpId="0" uiExpand="1" build="p"/>
      <p:bldP spid="16" grpId="0" uiExpand="1" build="p"/>
      <p:bldP spid="1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54DC0A1A-6B4B-3DE7-7BA9-ABA1AA7668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7999"/>
          </a:xfr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096663F-93FE-D8EE-D8D4-5B8F78DA20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"/>
            <a:ext cx="12191998" cy="2767262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835B335-8411-5314-7853-A146EC282A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6077152"/>
            <a:ext cx="12191998" cy="780847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8D80EFC-2DD7-6AA2-ABA5-0870C043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28222" y="6420711"/>
            <a:ext cx="406831" cy="9937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en-GB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B0C834A-980A-5510-BC41-3CE32D3382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9138" y="680032"/>
            <a:ext cx="321403" cy="448959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48908D2-199A-EA16-442F-3FCA8C49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67" y="682388"/>
            <a:ext cx="6184233" cy="406637"/>
          </a:xfrm>
        </p:spPr>
        <p:txBody>
          <a:bodyPr/>
          <a:lstStyle/>
          <a:p>
            <a:r>
              <a:rPr lang="en-US" dirty="0"/>
              <a:t>Signing Open Science NL covenant</a:t>
            </a:r>
            <a:br>
              <a:rPr lang="en-US" dirty="0"/>
            </a:br>
            <a:r>
              <a:rPr lang="en-GB" sz="2000" dirty="0"/>
              <a:t>29 March 2023</a:t>
            </a:r>
            <a:endParaRPr lang="en-GB" dirty="0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B04495FE-AF0D-7817-53BB-107A5F1E6FAA}"/>
              </a:ext>
            </a:extLst>
          </p:cNvPr>
          <p:cNvGrpSpPr/>
          <p:nvPr/>
        </p:nvGrpSpPr>
        <p:grpSpPr>
          <a:xfrm>
            <a:off x="7040726" y="-2"/>
            <a:ext cx="5151273" cy="1765754"/>
            <a:chOff x="7040726" y="-2"/>
            <a:chExt cx="5151273" cy="1765754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3A1EDB72-4095-F3AC-A83D-DC6787218FD9}"/>
                </a:ext>
              </a:extLst>
            </p:cNvPr>
            <p:cNvSpPr/>
            <p:nvPr/>
          </p:nvSpPr>
          <p:spPr>
            <a:xfrm flipV="1">
              <a:off x="7040726" y="-2"/>
              <a:ext cx="5151273" cy="1765754"/>
            </a:xfrm>
            <a:custGeom>
              <a:avLst/>
              <a:gdLst>
                <a:gd name="connsiteX0" fmla="*/ 2143125 w 6972300"/>
                <a:gd name="connsiteY0" fmla="*/ 600075 h 4295775"/>
                <a:gd name="connsiteX1" fmla="*/ 3333750 w 6972300"/>
                <a:gd name="connsiteY1" fmla="*/ 304800 h 4295775"/>
                <a:gd name="connsiteX2" fmla="*/ 6972300 w 6972300"/>
                <a:gd name="connsiteY2" fmla="*/ 0 h 4295775"/>
                <a:gd name="connsiteX3" fmla="*/ 6972300 w 6972300"/>
                <a:gd name="connsiteY3" fmla="*/ 4295775 h 4295775"/>
                <a:gd name="connsiteX4" fmla="*/ 428625 w 6972300"/>
                <a:gd name="connsiteY4" fmla="*/ 4295775 h 4295775"/>
                <a:gd name="connsiteX5" fmla="*/ 0 w 6972300"/>
                <a:gd name="connsiteY5" fmla="*/ 3105150 h 4295775"/>
                <a:gd name="connsiteX6" fmla="*/ 781050 w 6972300"/>
                <a:gd name="connsiteY6" fmla="*/ 1295400 h 4295775"/>
                <a:gd name="connsiteX7" fmla="*/ 2143125 w 6972300"/>
                <a:gd name="connsiteY7" fmla="*/ 600075 h 4295775"/>
                <a:gd name="connsiteX0" fmla="*/ 1714500 w 6543675"/>
                <a:gd name="connsiteY0" fmla="*/ 600075 h 4295775"/>
                <a:gd name="connsiteX1" fmla="*/ 2905125 w 6543675"/>
                <a:gd name="connsiteY1" fmla="*/ 304800 h 4295775"/>
                <a:gd name="connsiteX2" fmla="*/ 6543675 w 6543675"/>
                <a:gd name="connsiteY2" fmla="*/ 0 h 4295775"/>
                <a:gd name="connsiteX3" fmla="*/ 6543675 w 6543675"/>
                <a:gd name="connsiteY3" fmla="*/ 4295775 h 4295775"/>
                <a:gd name="connsiteX4" fmla="*/ 0 w 6543675"/>
                <a:gd name="connsiteY4" fmla="*/ 4295775 h 4295775"/>
                <a:gd name="connsiteX5" fmla="*/ 352425 w 6543675"/>
                <a:gd name="connsiteY5" fmla="*/ 1295400 h 4295775"/>
                <a:gd name="connsiteX6" fmla="*/ 1714500 w 6543675"/>
                <a:gd name="connsiteY6" fmla="*/ 600075 h 4295775"/>
                <a:gd name="connsiteX0" fmla="*/ 1871588 w 6700763"/>
                <a:gd name="connsiteY0" fmla="*/ 600075 h 4295775"/>
                <a:gd name="connsiteX1" fmla="*/ 3062213 w 6700763"/>
                <a:gd name="connsiteY1" fmla="*/ 304800 h 4295775"/>
                <a:gd name="connsiteX2" fmla="*/ 6700763 w 6700763"/>
                <a:gd name="connsiteY2" fmla="*/ 0 h 4295775"/>
                <a:gd name="connsiteX3" fmla="*/ 6700763 w 6700763"/>
                <a:gd name="connsiteY3" fmla="*/ 4295775 h 4295775"/>
                <a:gd name="connsiteX4" fmla="*/ 157088 w 6700763"/>
                <a:gd name="connsiteY4" fmla="*/ 4295775 h 4295775"/>
                <a:gd name="connsiteX5" fmla="*/ 509513 w 6700763"/>
                <a:gd name="connsiteY5" fmla="*/ 1295400 h 4295775"/>
                <a:gd name="connsiteX6" fmla="*/ 1871588 w 6700763"/>
                <a:gd name="connsiteY6" fmla="*/ 600075 h 4295775"/>
                <a:gd name="connsiteX0" fmla="*/ 1895995 w 6725170"/>
                <a:gd name="connsiteY0" fmla="*/ 600075 h 4295775"/>
                <a:gd name="connsiteX1" fmla="*/ 3086620 w 6725170"/>
                <a:gd name="connsiteY1" fmla="*/ 304800 h 4295775"/>
                <a:gd name="connsiteX2" fmla="*/ 6725170 w 6725170"/>
                <a:gd name="connsiteY2" fmla="*/ 0 h 4295775"/>
                <a:gd name="connsiteX3" fmla="*/ 6725170 w 6725170"/>
                <a:gd name="connsiteY3" fmla="*/ 4295775 h 4295775"/>
                <a:gd name="connsiteX4" fmla="*/ 152920 w 6725170"/>
                <a:gd name="connsiteY4" fmla="*/ 4295775 h 4295775"/>
                <a:gd name="connsiteX5" fmla="*/ 533920 w 6725170"/>
                <a:gd name="connsiteY5" fmla="*/ 1295400 h 4295775"/>
                <a:gd name="connsiteX6" fmla="*/ 1895995 w 6725170"/>
                <a:gd name="connsiteY6" fmla="*/ 600075 h 4295775"/>
                <a:gd name="connsiteX0" fmla="*/ 2204011 w 7033186"/>
                <a:gd name="connsiteY0" fmla="*/ 600075 h 4295775"/>
                <a:gd name="connsiteX1" fmla="*/ 3394636 w 7033186"/>
                <a:gd name="connsiteY1" fmla="*/ 304800 h 4295775"/>
                <a:gd name="connsiteX2" fmla="*/ 7033186 w 7033186"/>
                <a:gd name="connsiteY2" fmla="*/ 0 h 4295775"/>
                <a:gd name="connsiteX3" fmla="*/ 7033186 w 7033186"/>
                <a:gd name="connsiteY3" fmla="*/ 4295775 h 4295775"/>
                <a:gd name="connsiteX4" fmla="*/ 460936 w 7033186"/>
                <a:gd name="connsiteY4" fmla="*/ 4295775 h 4295775"/>
                <a:gd name="connsiteX5" fmla="*/ 841936 w 7033186"/>
                <a:gd name="connsiteY5" fmla="*/ 1295400 h 4295775"/>
                <a:gd name="connsiteX6" fmla="*/ 2204011 w 7033186"/>
                <a:gd name="connsiteY6" fmla="*/ 600075 h 4295775"/>
                <a:gd name="connsiteX0" fmla="*/ 2214389 w 7043564"/>
                <a:gd name="connsiteY0" fmla="*/ 600075 h 4295775"/>
                <a:gd name="connsiteX1" fmla="*/ 3405014 w 7043564"/>
                <a:gd name="connsiteY1" fmla="*/ 304800 h 4295775"/>
                <a:gd name="connsiteX2" fmla="*/ 7043564 w 7043564"/>
                <a:gd name="connsiteY2" fmla="*/ 0 h 4295775"/>
                <a:gd name="connsiteX3" fmla="*/ 7043564 w 7043564"/>
                <a:gd name="connsiteY3" fmla="*/ 4295775 h 4295775"/>
                <a:gd name="connsiteX4" fmla="*/ 471314 w 7043564"/>
                <a:gd name="connsiteY4" fmla="*/ 4295775 h 4295775"/>
                <a:gd name="connsiteX5" fmla="*/ 852314 w 7043564"/>
                <a:gd name="connsiteY5" fmla="*/ 1295400 h 4295775"/>
                <a:gd name="connsiteX6" fmla="*/ 2214389 w 7043564"/>
                <a:gd name="connsiteY6" fmla="*/ 600075 h 4295775"/>
                <a:gd name="connsiteX0" fmla="*/ 2142423 w 6971598"/>
                <a:gd name="connsiteY0" fmla="*/ 600075 h 4295775"/>
                <a:gd name="connsiteX1" fmla="*/ 3333048 w 6971598"/>
                <a:gd name="connsiteY1" fmla="*/ 304800 h 4295775"/>
                <a:gd name="connsiteX2" fmla="*/ 6971598 w 6971598"/>
                <a:gd name="connsiteY2" fmla="*/ 0 h 4295775"/>
                <a:gd name="connsiteX3" fmla="*/ 6971598 w 6971598"/>
                <a:gd name="connsiteY3" fmla="*/ 4295775 h 4295775"/>
                <a:gd name="connsiteX4" fmla="*/ 399348 w 6971598"/>
                <a:gd name="connsiteY4" fmla="*/ 4295775 h 4295775"/>
                <a:gd name="connsiteX5" fmla="*/ 780348 w 6971598"/>
                <a:gd name="connsiteY5" fmla="*/ 1295400 h 4295775"/>
                <a:gd name="connsiteX6" fmla="*/ 2142423 w 6971598"/>
                <a:gd name="connsiteY6" fmla="*/ 600075 h 4295775"/>
                <a:gd name="connsiteX0" fmla="*/ 777553 w 6968803"/>
                <a:gd name="connsiteY0" fmla="*/ 1295400 h 4295775"/>
                <a:gd name="connsiteX1" fmla="*/ 3330253 w 6968803"/>
                <a:gd name="connsiteY1" fmla="*/ 304800 h 4295775"/>
                <a:gd name="connsiteX2" fmla="*/ 6968803 w 6968803"/>
                <a:gd name="connsiteY2" fmla="*/ 0 h 4295775"/>
                <a:gd name="connsiteX3" fmla="*/ 6968803 w 6968803"/>
                <a:gd name="connsiteY3" fmla="*/ 4295775 h 4295775"/>
                <a:gd name="connsiteX4" fmla="*/ 396553 w 6968803"/>
                <a:gd name="connsiteY4" fmla="*/ 4295775 h 4295775"/>
                <a:gd name="connsiteX5" fmla="*/ 777553 w 6968803"/>
                <a:gd name="connsiteY5" fmla="*/ 1295400 h 4295775"/>
                <a:gd name="connsiteX0" fmla="*/ 777553 w 6968803"/>
                <a:gd name="connsiteY0" fmla="*/ 1295400 h 4295775"/>
                <a:gd name="connsiteX1" fmla="*/ 3330253 w 6968803"/>
                <a:gd name="connsiteY1" fmla="*/ 304800 h 4295775"/>
                <a:gd name="connsiteX2" fmla="*/ 6968803 w 6968803"/>
                <a:gd name="connsiteY2" fmla="*/ 0 h 4295775"/>
                <a:gd name="connsiteX3" fmla="*/ 6968803 w 6968803"/>
                <a:gd name="connsiteY3" fmla="*/ 4295775 h 4295775"/>
                <a:gd name="connsiteX4" fmla="*/ 396553 w 6968803"/>
                <a:gd name="connsiteY4" fmla="*/ 4295775 h 4295775"/>
                <a:gd name="connsiteX5" fmla="*/ 777553 w 6968803"/>
                <a:gd name="connsiteY5" fmla="*/ 1295400 h 4295775"/>
                <a:gd name="connsiteX0" fmla="*/ 849514 w 7040764"/>
                <a:gd name="connsiteY0" fmla="*/ 1295400 h 4295775"/>
                <a:gd name="connsiteX1" fmla="*/ 3402214 w 7040764"/>
                <a:gd name="connsiteY1" fmla="*/ 304800 h 4295775"/>
                <a:gd name="connsiteX2" fmla="*/ 7040764 w 7040764"/>
                <a:gd name="connsiteY2" fmla="*/ 0 h 4295775"/>
                <a:gd name="connsiteX3" fmla="*/ 7040764 w 7040764"/>
                <a:gd name="connsiteY3" fmla="*/ 4295775 h 4295775"/>
                <a:gd name="connsiteX4" fmla="*/ 468514 w 7040764"/>
                <a:gd name="connsiteY4" fmla="*/ 4295775 h 4295775"/>
                <a:gd name="connsiteX5" fmla="*/ 849514 w 7040764"/>
                <a:gd name="connsiteY5" fmla="*/ 1295400 h 4295775"/>
                <a:gd name="connsiteX0" fmla="*/ 893964 w 7085214"/>
                <a:gd name="connsiteY0" fmla="*/ 1295400 h 4295775"/>
                <a:gd name="connsiteX1" fmla="*/ 3446664 w 7085214"/>
                <a:gd name="connsiteY1" fmla="*/ 304800 h 4295775"/>
                <a:gd name="connsiteX2" fmla="*/ 7085214 w 7085214"/>
                <a:gd name="connsiteY2" fmla="*/ 0 h 4295775"/>
                <a:gd name="connsiteX3" fmla="*/ 7085214 w 7085214"/>
                <a:gd name="connsiteY3" fmla="*/ 4295775 h 4295775"/>
                <a:gd name="connsiteX4" fmla="*/ 512964 w 7085214"/>
                <a:gd name="connsiteY4" fmla="*/ 4295775 h 4295775"/>
                <a:gd name="connsiteX5" fmla="*/ 893964 w 7085214"/>
                <a:gd name="connsiteY5" fmla="*/ 1295400 h 4295775"/>
                <a:gd name="connsiteX0" fmla="*/ 780274 w 6971524"/>
                <a:gd name="connsiteY0" fmla="*/ 1295400 h 4295775"/>
                <a:gd name="connsiteX1" fmla="*/ 3332974 w 6971524"/>
                <a:gd name="connsiteY1" fmla="*/ 304800 h 4295775"/>
                <a:gd name="connsiteX2" fmla="*/ 6971524 w 6971524"/>
                <a:gd name="connsiteY2" fmla="*/ 0 h 4295775"/>
                <a:gd name="connsiteX3" fmla="*/ 6971524 w 6971524"/>
                <a:gd name="connsiteY3" fmla="*/ 4295775 h 4295775"/>
                <a:gd name="connsiteX4" fmla="*/ 399274 w 6971524"/>
                <a:gd name="connsiteY4" fmla="*/ 4295775 h 4295775"/>
                <a:gd name="connsiteX5" fmla="*/ 780274 w 6971524"/>
                <a:gd name="connsiteY5" fmla="*/ 1295400 h 4295775"/>
                <a:gd name="connsiteX0" fmla="*/ 780274 w 6971524"/>
                <a:gd name="connsiteY0" fmla="*/ 1295400 h 4295775"/>
                <a:gd name="connsiteX1" fmla="*/ 3332974 w 6971524"/>
                <a:gd name="connsiteY1" fmla="*/ 304800 h 4295775"/>
                <a:gd name="connsiteX2" fmla="*/ 6971524 w 6971524"/>
                <a:gd name="connsiteY2" fmla="*/ 0 h 4295775"/>
                <a:gd name="connsiteX3" fmla="*/ 6971524 w 6971524"/>
                <a:gd name="connsiteY3" fmla="*/ 4295775 h 4295775"/>
                <a:gd name="connsiteX4" fmla="*/ 399274 w 6971524"/>
                <a:gd name="connsiteY4" fmla="*/ 4295775 h 4295775"/>
                <a:gd name="connsiteX5" fmla="*/ 780274 w 6971524"/>
                <a:gd name="connsiteY5" fmla="*/ 1295400 h 4295775"/>
                <a:gd name="connsiteX0" fmla="*/ 780274 w 6971524"/>
                <a:gd name="connsiteY0" fmla="*/ 1295400 h 4295775"/>
                <a:gd name="connsiteX1" fmla="*/ 3332974 w 6971524"/>
                <a:gd name="connsiteY1" fmla="*/ 304800 h 4295775"/>
                <a:gd name="connsiteX2" fmla="*/ 6971524 w 6971524"/>
                <a:gd name="connsiteY2" fmla="*/ 0 h 4295775"/>
                <a:gd name="connsiteX3" fmla="*/ 6971524 w 6971524"/>
                <a:gd name="connsiteY3" fmla="*/ 4295775 h 4295775"/>
                <a:gd name="connsiteX4" fmla="*/ 399274 w 6971524"/>
                <a:gd name="connsiteY4" fmla="*/ 4295775 h 4295775"/>
                <a:gd name="connsiteX5" fmla="*/ 780274 w 6971524"/>
                <a:gd name="connsiteY5" fmla="*/ 1295400 h 4295775"/>
                <a:gd name="connsiteX0" fmla="*/ 780274 w 6971524"/>
                <a:gd name="connsiteY0" fmla="*/ 1295400 h 4295775"/>
                <a:gd name="connsiteX1" fmla="*/ 3332974 w 6971524"/>
                <a:gd name="connsiteY1" fmla="*/ 304800 h 4295775"/>
                <a:gd name="connsiteX2" fmla="*/ 6971524 w 6971524"/>
                <a:gd name="connsiteY2" fmla="*/ 0 h 4295775"/>
                <a:gd name="connsiteX3" fmla="*/ 6971524 w 6971524"/>
                <a:gd name="connsiteY3" fmla="*/ 4295775 h 4295775"/>
                <a:gd name="connsiteX4" fmla="*/ 399274 w 6971524"/>
                <a:gd name="connsiteY4" fmla="*/ 4295775 h 4295775"/>
                <a:gd name="connsiteX5" fmla="*/ 780274 w 6971524"/>
                <a:gd name="connsiteY5" fmla="*/ 1295400 h 4295775"/>
                <a:gd name="connsiteX0" fmla="*/ 780274 w 6971524"/>
                <a:gd name="connsiteY0" fmla="*/ 1295400 h 4295775"/>
                <a:gd name="connsiteX1" fmla="*/ 3332974 w 6971524"/>
                <a:gd name="connsiteY1" fmla="*/ 304800 h 4295775"/>
                <a:gd name="connsiteX2" fmla="*/ 6971524 w 6971524"/>
                <a:gd name="connsiteY2" fmla="*/ 0 h 4295775"/>
                <a:gd name="connsiteX3" fmla="*/ 6971524 w 6971524"/>
                <a:gd name="connsiteY3" fmla="*/ 4295775 h 4295775"/>
                <a:gd name="connsiteX4" fmla="*/ 399274 w 6971524"/>
                <a:gd name="connsiteY4" fmla="*/ 4295775 h 4295775"/>
                <a:gd name="connsiteX5" fmla="*/ 780274 w 6971524"/>
                <a:gd name="connsiteY5" fmla="*/ 1295400 h 4295775"/>
                <a:gd name="connsiteX0" fmla="*/ 780274 w 6971524"/>
                <a:gd name="connsiteY0" fmla="*/ 1295472 h 4295847"/>
                <a:gd name="connsiteX1" fmla="*/ 3332974 w 6971524"/>
                <a:gd name="connsiteY1" fmla="*/ 304872 h 4295847"/>
                <a:gd name="connsiteX2" fmla="*/ 6971524 w 6971524"/>
                <a:gd name="connsiteY2" fmla="*/ 72 h 4295847"/>
                <a:gd name="connsiteX3" fmla="*/ 6971524 w 6971524"/>
                <a:gd name="connsiteY3" fmla="*/ 4295847 h 4295847"/>
                <a:gd name="connsiteX4" fmla="*/ 399274 w 6971524"/>
                <a:gd name="connsiteY4" fmla="*/ 4295847 h 4295847"/>
                <a:gd name="connsiteX5" fmla="*/ 780274 w 6971524"/>
                <a:gd name="connsiteY5" fmla="*/ 1295472 h 4295847"/>
                <a:gd name="connsiteX0" fmla="*/ 804476 w 6961299"/>
                <a:gd name="connsiteY0" fmla="*/ 770052 h 4295818"/>
                <a:gd name="connsiteX1" fmla="*/ 3322749 w 6961299"/>
                <a:gd name="connsiteY1" fmla="*/ 304843 h 4295818"/>
                <a:gd name="connsiteX2" fmla="*/ 6961299 w 6961299"/>
                <a:gd name="connsiteY2" fmla="*/ 43 h 4295818"/>
                <a:gd name="connsiteX3" fmla="*/ 6961299 w 6961299"/>
                <a:gd name="connsiteY3" fmla="*/ 4295818 h 4295818"/>
                <a:gd name="connsiteX4" fmla="*/ 389049 w 6961299"/>
                <a:gd name="connsiteY4" fmla="*/ 4295818 h 4295818"/>
                <a:gd name="connsiteX5" fmla="*/ 804476 w 6961299"/>
                <a:gd name="connsiteY5" fmla="*/ 770052 h 4295818"/>
                <a:gd name="connsiteX0" fmla="*/ 759268 w 6916091"/>
                <a:gd name="connsiteY0" fmla="*/ 854874 h 4380640"/>
                <a:gd name="connsiteX1" fmla="*/ 3225900 w 6916091"/>
                <a:gd name="connsiteY1" fmla="*/ 49707 h 4380640"/>
                <a:gd name="connsiteX2" fmla="*/ 6916091 w 6916091"/>
                <a:gd name="connsiteY2" fmla="*/ 84865 h 4380640"/>
                <a:gd name="connsiteX3" fmla="*/ 6916091 w 6916091"/>
                <a:gd name="connsiteY3" fmla="*/ 4380640 h 4380640"/>
                <a:gd name="connsiteX4" fmla="*/ 343841 w 6916091"/>
                <a:gd name="connsiteY4" fmla="*/ 4380640 h 4380640"/>
                <a:gd name="connsiteX5" fmla="*/ 759268 w 6916091"/>
                <a:gd name="connsiteY5" fmla="*/ 854874 h 4380640"/>
                <a:gd name="connsiteX0" fmla="*/ 760469 w 6917292"/>
                <a:gd name="connsiteY0" fmla="*/ 771184 h 4296950"/>
                <a:gd name="connsiteX1" fmla="*/ 3261528 w 6917292"/>
                <a:gd name="connsiteY1" fmla="*/ 120543 h 4296950"/>
                <a:gd name="connsiteX2" fmla="*/ 6917292 w 6917292"/>
                <a:gd name="connsiteY2" fmla="*/ 1175 h 4296950"/>
                <a:gd name="connsiteX3" fmla="*/ 6917292 w 6917292"/>
                <a:gd name="connsiteY3" fmla="*/ 4296950 h 4296950"/>
                <a:gd name="connsiteX4" fmla="*/ 345042 w 6917292"/>
                <a:gd name="connsiteY4" fmla="*/ 4296950 h 4296950"/>
                <a:gd name="connsiteX5" fmla="*/ 760469 w 6917292"/>
                <a:gd name="connsiteY5" fmla="*/ 771184 h 4296950"/>
                <a:gd name="connsiteX0" fmla="*/ 807731 w 6964554"/>
                <a:gd name="connsiteY0" fmla="*/ 771184 h 4296950"/>
                <a:gd name="connsiteX1" fmla="*/ 3308790 w 6964554"/>
                <a:gd name="connsiteY1" fmla="*/ 120543 h 4296950"/>
                <a:gd name="connsiteX2" fmla="*/ 6964554 w 6964554"/>
                <a:gd name="connsiteY2" fmla="*/ 1175 h 4296950"/>
                <a:gd name="connsiteX3" fmla="*/ 6964554 w 6964554"/>
                <a:gd name="connsiteY3" fmla="*/ 4296950 h 4296950"/>
                <a:gd name="connsiteX4" fmla="*/ 392304 w 6964554"/>
                <a:gd name="connsiteY4" fmla="*/ 4296950 h 4296950"/>
                <a:gd name="connsiteX5" fmla="*/ 807731 w 6964554"/>
                <a:gd name="connsiteY5" fmla="*/ 771184 h 4296950"/>
                <a:gd name="connsiteX0" fmla="*/ 825237 w 6982060"/>
                <a:gd name="connsiteY0" fmla="*/ 771184 h 4296950"/>
                <a:gd name="connsiteX1" fmla="*/ 3326296 w 6982060"/>
                <a:gd name="connsiteY1" fmla="*/ 120543 h 4296950"/>
                <a:gd name="connsiteX2" fmla="*/ 6982060 w 6982060"/>
                <a:gd name="connsiteY2" fmla="*/ 1175 h 4296950"/>
                <a:gd name="connsiteX3" fmla="*/ 6982060 w 6982060"/>
                <a:gd name="connsiteY3" fmla="*/ 4296950 h 4296950"/>
                <a:gd name="connsiteX4" fmla="*/ 409810 w 6982060"/>
                <a:gd name="connsiteY4" fmla="*/ 4296950 h 4296950"/>
                <a:gd name="connsiteX5" fmla="*/ 825237 w 6982060"/>
                <a:gd name="connsiteY5" fmla="*/ 771184 h 42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82060" h="4296950">
                  <a:moveTo>
                    <a:pt x="825237" y="771184"/>
                  </a:moveTo>
                  <a:cubicBezTo>
                    <a:pt x="1586735" y="260549"/>
                    <a:pt x="2300159" y="248878"/>
                    <a:pt x="3326296" y="120543"/>
                  </a:cubicBezTo>
                  <a:cubicBezTo>
                    <a:pt x="4352433" y="-7792"/>
                    <a:pt x="6712185" y="-2000"/>
                    <a:pt x="6982060" y="1175"/>
                  </a:cubicBezTo>
                  <a:lnTo>
                    <a:pt x="6982060" y="4296950"/>
                  </a:lnTo>
                  <a:lnTo>
                    <a:pt x="409810" y="4296950"/>
                  </a:lnTo>
                  <a:cubicBezTo>
                    <a:pt x="-364890" y="2882488"/>
                    <a:pt x="63739" y="1281819"/>
                    <a:pt x="825237" y="77118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3BF93D66-ED39-D8B3-97AE-CCAE20C670E7}"/>
                </a:ext>
              </a:extLst>
            </p:cNvPr>
            <p:cNvGrpSpPr/>
            <p:nvPr/>
          </p:nvGrpSpPr>
          <p:grpSpPr>
            <a:xfrm>
              <a:off x="7584131" y="302019"/>
              <a:ext cx="4331644" cy="1161712"/>
              <a:chOff x="7533331" y="247989"/>
              <a:chExt cx="4331644" cy="1161712"/>
            </a:xfrm>
          </p:grpSpPr>
          <p:sp>
            <p:nvSpPr>
              <p:cNvPr id="16" name="Tijdelijke aanduiding voor tekst 9">
                <a:extLst>
                  <a:ext uri="{FF2B5EF4-FFF2-40B4-BE49-F238E27FC236}">
                    <a16:creationId xmlns:a16="http://schemas.microsoft.com/office/drawing/2014/main" id="{DE166140-00A7-3F9D-010E-359DAFA0C5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33331" y="247989"/>
                <a:ext cx="1407469" cy="1161712"/>
              </a:xfrm>
              <a:prstGeom prst="rect">
                <a:avLst/>
              </a:prstGeom>
            </p:spPr>
            <p:txBody>
              <a:bodyPr vert="horz" lIns="0" tIns="0" rIns="0" bIns="0" numCol="1" spcCol="180000" rtlCol="0">
                <a:noAutofit/>
              </a:bodyPr>
              <a:lstStyle>
                <a:lvl1pPr marL="174625" indent="-174625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indent="-1778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181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egoe UI Light" panose="020B0502040204020203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2800" b="0" kern="1200" cap="none" baseline="0">
                    <a:solidFill>
                      <a:schemeClr val="accent2"/>
                    </a:solidFill>
                    <a:latin typeface="+mj-lt"/>
                    <a:ea typeface="+mn-ea"/>
                    <a:cs typeface="+mn-cs"/>
                  </a:defRPr>
                </a:lvl6pPr>
                <a:lvl7pPr marL="268288" indent="-2682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+mj-lt"/>
                  <a:buAutoNum type="arabicPeriod"/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36575" indent="-2682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+mj-lt"/>
                  <a:buAutoNum type="alphaLcPeriod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100" 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Ministry of OCW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NWO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UNL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NFU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SHB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84C8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ijdelijke aanduiding voor tekst 9">
                <a:extLst>
                  <a:ext uri="{FF2B5EF4-FFF2-40B4-BE49-F238E27FC236}">
                    <a16:creationId xmlns:a16="http://schemas.microsoft.com/office/drawing/2014/main" id="{7F9A2F90-416C-3F20-DB26-18221EB18C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63925" y="247989"/>
                <a:ext cx="744350" cy="1161712"/>
              </a:xfrm>
              <a:prstGeom prst="rect">
                <a:avLst/>
              </a:prstGeom>
            </p:spPr>
            <p:txBody>
              <a:bodyPr vert="horz" lIns="0" tIns="0" rIns="0" bIns="0" numCol="1" spcCol="180000" rtlCol="0">
                <a:noAutofit/>
              </a:bodyPr>
              <a:lstStyle>
                <a:lvl1pPr marL="174625" indent="-174625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indent="-1778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181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egoe UI Light" panose="020B0502040204020203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2800" b="0" kern="1200" cap="none" baseline="0">
                    <a:solidFill>
                      <a:schemeClr val="accent2"/>
                    </a:solidFill>
                    <a:latin typeface="+mj-lt"/>
                    <a:ea typeface="+mn-ea"/>
                    <a:cs typeface="+mn-cs"/>
                  </a:defRPr>
                </a:lvl6pPr>
                <a:lvl7pPr marL="268288" indent="-2682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+mj-lt"/>
                  <a:buAutoNum type="arabicPeriod"/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36575" indent="-2682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+mj-lt"/>
                  <a:buAutoNum type="alphaLcPeriod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100" 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VH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SURF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KNAW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NWO-I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ZonMw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UKB</a:t>
                </a:r>
              </a:p>
            </p:txBody>
          </p:sp>
          <p:sp>
            <p:nvSpPr>
              <p:cNvPr id="19" name="Tijdelijke aanduiding voor tekst 9">
                <a:extLst>
                  <a:ext uri="{FF2B5EF4-FFF2-40B4-BE49-F238E27FC236}">
                    <a16:creationId xmlns:a16="http://schemas.microsoft.com/office/drawing/2014/main" id="{B8C1336B-9A6F-BBD5-765F-F57FA90F59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82200" y="247989"/>
                <a:ext cx="1882775" cy="1161712"/>
              </a:xfrm>
              <a:prstGeom prst="rect">
                <a:avLst/>
              </a:prstGeom>
            </p:spPr>
            <p:txBody>
              <a:bodyPr vert="horz" lIns="0" tIns="0" rIns="0" bIns="0" numCol="1" spcCol="180000" rtlCol="0">
                <a:noAutofit/>
              </a:bodyPr>
              <a:lstStyle>
                <a:lvl1pPr marL="174625" indent="-174625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600" indent="-1778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1813" indent="-17145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egoe UI Light" panose="020B0502040204020203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000" b="1" kern="120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lvl5pPr>
                <a:lvl6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2800" b="0" kern="1200" cap="none" baseline="0">
                    <a:solidFill>
                      <a:schemeClr val="accent2"/>
                    </a:solidFill>
                    <a:latin typeface="+mj-lt"/>
                    <a:ea typeface="+mn-ea"/>
                    <a:cs typeface="+mn-cs"/>
                  </a:defRPr>
                </a:lvl6pPr>
                <a:lvl7pPr marL="268288" indent="-2682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tx2"/>
                  </a:buClr>
                  <a:buFont typeface="+mj-lt"/>
                  <a:buAutoNum type="arabicPeriod"/>
                  <a:tabLst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36575" indent="-268288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2"/>
                  </a:buClr>
                  <a:buFont typeface="+mj-lt"/>
                  <a:buAutoNum type="alphaLcPeriod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100" 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National library of the Netherlands – KB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DANS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Netherlands eScience Center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4TUResearchData</a:t>
                </a:r>
              </a:p>
              <a:p>
                <a:pPr marL="174625" marR="0" lvl="0" indent="-174625" algn="l" defTabSz="914400" rtl="0" eaLnBrk="1" fontAlgn="auto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  <a:buClr>
                    <a:srgbClr val="FFFFFF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pt-BR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4C81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Health-RI</a:t>
                </a:r>
              </a:p>
            </p:txBody>
          </p:sp>
        </p:grp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4348D3F-C1D6-BC8E-149E-57019A5E72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Segoe UI Light" panose="020B0502040204020203" pitchFamily="34" charset="0"/>
              </a:rPr>
              <a:t>Open Science NL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F42588A-C1E5-D818-4AD1-508903A9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43DB9-9987-4157-AB9C-CEA8D7D910B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B21B5A3-E8A7-4EE7-5A97-AF3F7902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Governance Open Science NL</a:t>
            </a:r>
          </a:p>
        </p:txBody>
      </p:sp>
      <p:grpSp>
        <p:nvGrpSpPr>
          <p:cNvPr id="6" name="GRID" hidden="1">
            <a:extLst>
              <a:ext uri="{FF2B5EF4-FFF2-40B4-BE49-F238E27FC236}">
                <a16:creationId xmlns:a16="http://schemas.microsoft.com/office/drawing/2014/main" id="{92F3DE16-4431-8B06-B3A5-89CCCF188910}"/>
              </a:ext>
            </a:extLst>
          </p:cNvPr>
          <p:cNvGrpSpPr/>
          <p:nvPr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lumMod val="65000"/>
              <a:lumOff val="35000"/>
              <a:alpha val="50000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32DA289A-9145-9400-068A-B563089B92BC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6ADB309-20F7-FB29-9F7D-99C9755B0C1C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8EDC8B9-5003-A203-C837-53AC70B6C071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94CB52C-201F-A3FB-79D5-5A35C4F91EA3}"/>
                </a:ext>
              </a:extLst>
            </p:cNvPr>
            <p:cNvSpPr/>
            <p:nvPr userDrawn="1"/>
          </p:nvSpPr>
          <p:spPr>
            <a:xfrm>
              <a:off x="-12032" y="1052731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EB1A38D-4454-3C91-B4F1-CC6F15A535BF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13C8F10-61CE-0D25-9A27-5650A79410E9}"/>
                </a:ext>
              </a:extLst>
            </p:cNvPr>
            <p:cNvSpPr/>
            <p:nvPr userDrawn="1"/>
          </p:nvSpPr>
          <p:spPr>
            <a:xfrm>
              <a:off x="0" y="5614844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92290B2-9BAB-0A5E-6818-BF965A5D5197}"/>
                </a:ext>
              </a:extLst>
            </p:cNvPr>
            <p:cNvSpPr/>
            <p:nvPr/>
          </p:nvSpPr>
          <p:spPr>
            <a:xfrm>
              <a:off x="0" y="2007890"/>
              <a:ext cx="12192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41A3738-3833-6422-3E40-3EFBDEC8E5EE}"/>
                </a:ext>
              </a:extLst>
            </p:cNvPr>
            <p:cNvSpPr/>
            <p:nvPr/>
          </p:nvSpPr>
          <p:spPr>
            <a:xfrm>
              <a:off x="0" y="2639049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64213D0-1409-DD46-BE92-2FE0D9257EC5}"/>
                </a:ext>
              </a:extLst>
            </p:cNvPr>
            <p:cNvSpPr/>
            <p:nvPr/>
          </p:nvSpPr>
          <p:spPr>
            <a:xfrm>
              <a:off x="0" y="3414208"/>
              <a:ext cx="12192000" cy="21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B64F2AB-864E-9AE8-58CB-13433E808B41}"/>
                </a:ext>
              </a:extLst>
            </p:cNvPr>
            <p:cNvSpPr/>
            <p:nvPr/>
          </p:nvSpPr>
          <p:spPr>
            <a:xfrm>
              <a:off x="0" y="4045367"/>
              <a:ext cx="12192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F098315E-3844-4159-BAC2-F28B16F5F346}"/>
                </a:ext>
              </a:extLst>
            </p:cNvPr>
            <p:cNvSpPr/>
            <p:nvPr/>
          </p:nvSpPr>
          <p:spPr>
            <a:xfrm>
              <a:off x="0" y="4568526"/>
              <a:ext cx="12192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9F3D784-0A2A-C410-DEC7-8DC1DB79DBB7}"/>
                </a:ext>
              </a:extLst>
            </p:cNvPr>
            <p:cNvSpPr/>
            <p:nvPr/>
          </p:nvSpPr>
          <p:spPr>
            <a:xfrm>
              <a:off x="0" y="5091685"/>
              <a:ext cx="121920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ED7F4F52-DA9A-41FC-5375-8A9CC2B38FA1}"/>
              </a:ext>
            </a:extLst>
          </p:cNvPr>
          <p:cNvCxnSpPr>
            <a:stCxn id="19" idx="2"/>
            <a:endCxn id="20" idx="0"/>
          </p:cNvCxnSpPr>
          <p:nvPr/>
        </p:nvCxnSpPr>
        <p:spPr>
          <a:xfrm>
            <a:off x="5626770" y="1744976"/>
            <a:ext cx="0" cy="215532"/>
          </a:xfrm>
          <a:prstGeom prst="line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1EAD8536-A096-905C-E5EA-1B6CD14EA15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5626770" y="2376135"/>
            <a:ext cx="0" cy="354541"/>
          </a:xfrm>
          <a:prstGeom prst="line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4E65F34A-FA51-614E-D531-FE2576428E88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>
            <a:off x="5626770" y="3595401"/>
            <a:ext cx="0" cy="598871"/>
          </a:xfrm>
          <a:prstGeom prst="line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erbindingslijn: gebogen 39">
            <a:extLst>
              <a:ext uri="{FF2B5EF4-FFF2-40B4-BE49-F238E27FC236}">
                <a16:creationId xmlns:a16="http://schemas.microsoft.com/office/drawing/2014/main" id="{71867CB1-E0CD-4A57-6A4E-40F2838DB465}"/>
              </a:ext>
            </a:extLst>
          </p:cNvPr>
          <p:cNvCxnSpPr>
            <a:stCxn id="21" idx="2"/>
            <a:endCxn id="22" idx="3"/>
          </p:cNvCxnSpPr>
          <p:nvPr/>
        </p:nvCxnSpPr>
        <p:spPr>
          <a:xfrm rot="5400000">
            <a:off x="4627753" y="2895818"/>
            <a:ext cx="299435" cy="1698600"/>
          </a:xfrm>
          <a:prstGeom prst="bentConnector2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ingslijn: gebogen 41">
            <a:extLst>
              <a:ext uri="{FF2B5EF4-FFF2-40B4-BE49-F238E27FC236}">
                <a16:creationId xmlns:a16="http://schemas.microsoft.com/office/drawing/2014/main" id="{8B1B92A1-5516-F86E-E7C0-0E0884BA89F1}"/>
              </a:ext>
            </a:extLst>
          </p:cNvPr>
          <p:cNvCxnSpPr>
            <a:stCxn id="25" idx="3"/>
            <a:endCxn id="26" idx="1"/>
          </p:cNvCxnSpPr>
          <p:nvPr/>
        </p:nvCxnSpPr>
        <p:spPr>
          <a:xfrm flipV="1">
            <a:off x="6616170" y="3622021"/>
            <a:ext cx="794116" cy="780065"/>
          </a:xfrm>
          <a:prstGeom prst="bentConnector3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Verbindingslijn: gebogen 42">
            <a:extLst>
              <a:ext uri="{FF2B5EF4-FFF2-40B4-BE49-F238E27FC236}">
                <a16:creationId xmlns:a16="http://schemas.microsoft.com/office/drawing/2014/main" id="{C5951AE8-0D33-9475-A67C-2518C118CCA3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6616170" y="4129725"/>
            <a:ext cx="794116" cy="272361"/>
          </a:xfrm>
          <a:prstGeom prst="bentConnector3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ingslijn: gebogen 45">
            <a:extLst>
              <a:ext uri="{FF2B5EF4-FFF2-40B4-BE49-F238E27FC236}">
                <a16:creationId xmlns:a16="http://schemas.microsoft.com/office/drawing/2014/main" id="{32571E25-F987-7955-8493-59C4C9B85C49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6616170" y="4402086"/>
            <a:ext cx="794116" cy="254605"/>
          </a:xfrm>
          <a:prstGeom prst="bentConnector3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ingslijn: gebogen 48">
            <a:extLst>
              <a:ext uri="{FF2B5EF4-FFF2-40B4-BE49-F238E27FC236}">
                <a16:creationId xmlns:a16="http://schemas.microsoft.com/office/drawing/2014/main" id="{A56FBCDB-144B-334A-4F9A-1F2FE1B58973}"/>
              </a:ext>
            </a:extLst>
          </p:cNvPr>
          <p:cNvCxnSpPr>
            <a:cxnSpLocks/>
            <a:stCxn id="25" idx="3"/>
            <a:endCxn id="29" idx="1"/>
          </p:cNvCxnSpPr>
          <p:nvPr/>
        </p:nvCxnSpPr>
        <p:spPr>
          <a:xfrm>
            <a:off x="6616170" y="4402086"/>
            <a:ext cx="794116" cy="784098"/>
          </a:xfrm>
          <a:prstGeom prst="bentConnector3">
            <a:avLst/>
          </a:prstGeom>
          <a:ln w="12700" cap="rnd">
            <a:solidFill>
              <a:schemeClr val="tx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57F2ABB2-15EC-26FB-07EE-968D2DC6BF23}"/>
              </a:ext>
            </a:extLst>
          </p:cNvPr>
          <p:cNvSpPr/>
          <p:nvPr/>
        </p:nvSpPr>
        <p:spPr>
          <a:xfrm>
            <a:off x="4637369" y="1329349"/>
            <a:ext cx="1978801" cy="415627"/>
          </a:xfrm>
          <a:prstGeom prst="roundRect">
            <a:avLst>
              <a:gd name="adj" fmla="val 17879"/>
            </a:avLst>
          </a:prstGeom>
          <a:solidFill>
            <a:schemeClr val="tx2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</a:rPr>
              <a:t>Ministry of OCW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378109C2-4993-D873-5AC3-652996B138DA}"/>
              </a:ext>
            </a:extLst>
          </p:cNvPr>
          <p:cNvSpPr/>
          <p:nvPr/>
        </p:nvSpPr>
        <p:spPr>
          <a:xfrm>
            <a:off x="4637369" y="1960508"/>
            <a:ext cx="1978801" cy="415627"/>
          </a:xfrm>
          <a:prstGeom prst="roundRect">
            <a:avLst>
              <a:gd name="adj" fmla="val 17879"/>
            </a:avLst>
          </a:prstGeom>
          <a:solidFill>
            <a:schemeClr val="tx2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 err="1">
                <a:solidFill>
                  <a:schemeClr val="bg1"/>
                </a:solidFill>
                <a:latin typeface="+mj-lt"/>
              </a:rPr>
              <a:t>RvB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NWO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E48FD560-BEC3-C4FD-1D7E-643C8206E01A}"/>
              </a:ext>
            </a:extLst>
          </p:cNvPr>
          <p:cNvSpPr/>
          <p:nvPr/>
        </p:nvSpPr>
        <p:spPr>
          <a:xfrm>
            <a:off x="4637369" y="2730676"/>
            <a:ext cx="1978801" cy="864725"/>
          </a:xfrm>
          <a:prstGeom prst="roundRect">
            <a:avLst>
              <a:gd name="adj" fmla="val 8680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tx2"/>
                </a:solidFill>
                <a:latin typeface="+mj-lt"/>
              </a:rPr>
              <a:t>Steering Board </a:t>
            </a:r>
            <a:br>
              <a:rPr lang="en-GB" sz="1400" dirty="0">
                <a:solidFill>
                  <a:schemeClr val="tx2"/>
                </a:solidFill>
                <a:latin typeface="+mj-lt"/>
              </a:rPr>
            </a:br>
            <a:r>
              <a:rPr lang="en-GB" sz="1100" dirty="0">
                <a:solidFill>
                  <a:schemeClr val="tx2"/>
                </a:solidFill>
                <a:latin typeface="+mj-lt"/>
              </a:rPr>
              <a:t>(6 members plus independent chair)</a:t>
            </a: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DF3AE32C-23A4-EC35-5747-38A7A7C7A7E2}"/>
              </a:ext>
            </a:extLst>
          </p:cNvPr>
          <p:cNvSpPr/>
          <p:nvPr/>
        </p:nvSpPr>
        <p:spPr>
          <a:xfrm>
            <a:off x="1355417" y="3560150"/>
            <a:ext cx="2572753" cy="669372"/>
          </a:xfrm>
          <a:prstGeom prst="roundRect">
            <a:avLst>
              <a:gd name="adj" fmla="val 17879"/>
            </a:avLst>
          </a:prstGeom>
          <a:solidFill>
            <a:schemeClr val="tx2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</a:rPr>
              <a:t>Administrative consultation</a:t>
            </a:r>
            <a:br>
              <a:rPr lang="en-GB" sz="1400" dirty="0">
                <a:solidFill>
                  <a:schemeClr val="bg1"/>
                </a:solidFill>
                <a:latin typeface="+mj-lt"/>
              </a:rPr>
            </a:br>
            <a:r>
              <a:rPr lang="en-GB" sz="1100" dirty="0">
                <a:solidFill>
                  <a:schemeClr val="bg1"/>
                </a:solidFill>
                <a:latin typeface="+mj-lt"/>
              </a:rPr>
              <a:t>(national level)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9F5F81A4-73D5-7F4D-9173-4AF59E8DC8E9}"/>
              </a:ext>
            </a:extLst>
          </p:cNvPr>
          <p:cNvSpPr/>
          <p:nvPr/>
        </p:nvSpPr>
        <p:spPr>
          <a:xfrm>
            <a:off x="4637369" y="4194272"/>
            <a:ext cx="1978801" cy="415627"/>
          </a:xfrm>
          <a:prstGeom prst="roundRect">
            <a:avLst>
              <a:gd name="adj" fmla="val 17879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tx2"/>
                </a:solidFill>
                <a:latin typeface="+mj-lt"/>
              </a:rPr>
              <a:t>Office </a:t>
            </a:r>
            <a:r>
              <a:rPr lang="en-GB" sz="1100" dirty="0">
                <a:solidFill>
                  <a:schemeClr val="tx2"/>
                </a:solidFill>
                <a:latin typeface="+mj-lt"/>
              </a:rPr>
              <a:t>(10 </a:t>
            </a:r>
            <a:r>
              <a:rPr lang="en-GB" sz="1100" dirty="0" err="1">
                <a:solidFill>
                  <a:schemeClr val="tx2"/>
                </a:solidFill>
                <a:latin typeface="+mj-lt"/>
              </a:rPr>
              <a:t>fte</a:t>
            </a:r>
            <a:r>
              <a:rPr lang="en-GB" sz="1100" dirty="0">
                <a:solidFill>
                  <a:schemeClr val="tx2"/>
                </a:solidFill>
                <a:latin typeface="+mj-lt"/>
              </a:rPr>
              <a:t>)</a:t>
            </a:r>
            <a:endParaRPr lang="en-GB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77036BC5-0168-54DC-1EDF-B9A54EB2BF11}"/>
              </a:ext>
            </a:extLst>
          </p:cNvPr>
          <p:cNvSpPr/>
          <p:nvPr/>
        </p:nvSpPr>
        <p:spPr>
          <a:xfrm>
            <a:off x="7410286" y="3414207"/>
            <a:ext cx="3382737" cy="415627"/>
          </a:xfrm>
          <a:prstGeom prst="roundRect">
            <a:avLst>
              <a:gd name="adj" fmla="val 17879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tx2"/>
                </a:solidFill>
                <a:latin typeface="+mj-lt"/>
              </a:rPr>
              <a:t>Open scholarly communication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DAAD1F68-B726-1430-6795-FB214CBEED4C}"/>
              </a:ext>
            </a:extLst>
          </p:cNvPr>
          <p:cNvSpPr/>
          <p:nvPr/>
        </p:nvSpPr>
        <p:spPr>
          <a:xfrm>
            <a:off x="7410286" y="3921911"/>
            <a:ext cx="3382737" cy="415627"/>
          </a:xfrm>
          <a:prstGeom prst="roundRect">
            <a:avLst>
              <a:gd name="adj" fmla="val 17879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tx2"/>
                </a:solidFill>
                <a:latin typeface="+mj-lt"/>
              </a:rPr>
              <a:t>FAIR data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13488056-3F83-C635-6390-DA3455986B79}"/>
              </a:ext>
            </a:extLst>
          </p:cNvPr>
          <p:cNvSpPr/>
          <p:nvPr/>
        </p:nvSpPr>
        <p:spPr>
          <a:xfrm>
            <a:off x="7410286" y="4448877"/>
            <a:ext cx="3382737" cy="415627"/>
          </a:xfrm>
          <a:prstGeom prst="roundRect">
            <a:avLst>
              <a:gd name="adj" fmla="val 17879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tx2"/>
                </a:solidFill>
                <a:latin typeface="+mj-lt"/>
              </a:rPr>
              <a:t>Open research software</a:t>
            </a:r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2F7EA7A8-C257-ABC0-B51C-C2763DCA4045}"/>
              </a:ext>
            </a:extLst>
          </p:cNvPr>
          <p:cNvSpPr/>
          <p:nvPr/>
        </p:nvSpPr>
        <p:spPr>
          <a:xfrm>
            <a:off x="7410286" y="4978370"/>
            <a:ext cx="3382737" cy="415627"/>
          </a:xfrm>
          <a:prstGeom prst="roundRect">
            <a:avLst>
              <a:gd name="adj" fmla="val 17879"/>
            </a:avLst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ctr" anchorCtr="0"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1400" dirty="0">
                <a:solidFill>
                  <a:schemeClr val="tx2"/>
                </a:solidFill>
                <a:latin typeface="+mj-lt"/>
              </a:rPr>
              <a:t>Citizen science and societal engagement</a:t>
            </a:r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4F8D3D71-74EC-C97D-D1DD-0F9182AE492F}"/>
              </a:ext>
            </a:extLst>
          </p:cNvPr>
          <p:cNvSpPr/>
          <p:nvPr/>
        </p:nvSpPr>
        <p:spPr>
          <a:xfrm>
            <a:off x="4427622" y="2538664"/>
            <a:ext cx="6574421" cy="3076180"/>
          </a:xfrm>
          <a:prstGeom prst="roundRect">
            <a:avLst>
              <a:gd name="adj" fmla="val 4388"/>
            </a:avLst>
          </a:prstGeom>
          <a:noFill/>
          <a:ln>
            <a:solidFill>
              <a:schemeClr val="bg1"/>
            </a:solidFill>
            <a:prstDash val="dash"/>
          </a:ln>
          <a:effectLst>
            <a:outerShdw blurRad="1905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108000" rtlCol="0" anchor="t" anchorCtr="0"/>
          <a:lstStyle/>
          <a:p>
            <a:pPr algn="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4" name="Groep 73">
            <a:extLst>
              <a:ext uri="{FF2B5EF4-FFF2-40B4-BE49-F238E27FC236}">
                <a16:creationId xmlns:a16="http://schemas.microsoft.com/office/drawing/2014/main" id="{F50171DF-0845-730E-1086-ECF84274520A}"/>
              </a:ext>
            </a:extLst>
          </p:cNvPr>
          <p:cNvGrpSpPr/>
          <p:nvPr/>
        </p:nvGrpSpPr>
        <p:grpSpPr>
          <a:xfrm>
            <a:off x="9144149" y="1744241"/>
            <a:ext cx="1568396" cy="1127368"/>
            <a:chOff x="9144149" y="1744241"/>
            <a:chExt cx="1568396" cy="1127368"/>
          </a:xfrm>
        </p:grpSpPr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9851A827-A068-7B20-6034-99F54D74E414}"/>
                </a:ext>
              </a:extLst>
            </p:cNvPr>
            <p:cNvSpPr/>
            <p:nvPr/>
          </p:nvSpPr>
          <p:spPr>
            <a:xfrm rot="6761688">
              <a:off x="9364663" y="1523727"/>
              <a:ext cx="1127368" cy="1568396"/>
            </a:xfrm>
            <a:custGeom>
              <a:avLst/>
              <a:gdLst>
                <a:gd name="connsiteX0" fmla="*/ 96236 w 1739784"/>
                <a:gd name="connsiteY0" fmla="*/ 1640832 h 2420390"/>
                <a:gd name="connsiteX1" fmla="*/ 43141 w 1739784"/>
                <a:gd name="connsiteY1" fmla="*/ 830761 h 2420390"/>
                <a:gd name="connsiteX2" fmla="*/ 664790 w 1739784"/>
                <a:gd name="connsiteY2" fmla="*/ 45393 h 2420390"/>
                <a:gd name="connsiteX3" fmla="*/ 768457 w 1739784"/>
                <a:gd name="connsiteY3" fmla="*/ 0 h 2420390"/>
                <a:gd name="connsiteX4" fmla="*/ 1739784 w 1739784"/>
                <a:gd name="connsiteY4" fmla="*/ 2322625 h 2420390"/>
                <a:gd name="connsiteX5" fmla="*/ 1626409 w 1739784"/>
                <a:gd name="connsiteY5" fmla="*/ 2366949 h 2420390"/>
                <a:gd name="connsiteX6" fmla="*/ 631499 w 1739784"/>
                <a:gd name="connsiteY6" fmla="*/ 2251182 h 2420390"/>
                <a:gd name="connsiteX7" fmla="*/ 96236 w 1739784"/>
                <a:gd name="connsiteY7" fmla="*/ 1640832 h 2420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9784" h="2420390">
                  <a:moveTo>
                    <a:pt x="96236" y="1640832"/>
                  </a:moveTo>
                  <a:cubicBezTo>
                    <a:pt x="-7473" y="1390455"/>
                    <a:pt x="-30821" y="1106792"/>
                    <a:pt x="43141" y="830761"/>
                  </a:cubicBezTo>
                  <a:cubicBezTo>
                    <a:pt x="135594" y="485722"/>
                    <a:pt x="365686" y="206380"/>
                    <a:pt x="664790" y="45393"/>
                  </a:cubicBezTo>
                  <a:lnTo>
                    <a:pt x="768457" y="0"/>
                  </a:lnTo>
                  <a:lnTo>
                    <a:pt x="1739784" y="2322625"/>
                  </a:lnTo>
                  <a:lnTo>
                    <a:pt x="1626409" y="2366949"/>
                  </a:lnTo>
                  <a:cubicBezTo>
                    <a:pt x="1301077" y="2464612"/>
                    <a:pt x="940852" y="2429787"/>
                    <a:pt x="631499" y="2251182"/>
                  </a:cubicBezTo>
                  <a:cubicBezTo>
                    <a:pt x="384016" y="2108297"/>
                    <a:pt x="199945" y="1891207"/>
                    <a:pt x="96236" y="16408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44000" rIns="144000" bIns="144000" rtlCol="0" anchor="ctr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</a:pPr>
              <a:endParaRPr lang="en-GB" sz="1100" dirty="0" err="1"/>
            </a:p>
          </p:txBody>
        </p:sp>
        <p:graphicFrame>
          <p:nvGraphicFramePr>
            <p:cNvPr id="73" name="Diagram 72">
              <a:extLst>
                <a:ext uri="{FF2B5EF4-FFF2-40B4-BE49-F238E27FC236}">
                  <a16:creationId xmlns:a16="http://schemas.microsoft.com/office/drawing/2014/main" id="{C4349355-75CC-016A-7F9F-53978BB218FE}"/>
                </a:ext>
              </a:extLst>
            </p:cNvPr>
            <p:cNvGraphicFramePr/>
            <p:nvPr/>
          </p:nvGraphicFramePr>
          <p:xfrm>
            <a:off x="9385396" y="1907505"/>
            <a:ext cx="1033520" cy="5599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A5C1656D-B5CA-ABFE-8785-77AE5AD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Open Science 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8" presetClass="entr" presetSubtype="3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7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8" presetClass="entr" presetSubtype="3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7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Rijkshuisstijl Hemelblauw">
  <a:themeElements>
    <a:clrScheme name="Informatieproducten">
      <a:dk1>
        <a:srgbClr val="000000"/>
      </a:dk1>
      <a:lt1>
        <a:srgbClr val="FFFFFF"/>
      </a:lt1>
      <a:dk2>
        <a:srgbClr val="017BC6"/>
      </a:dk2>
      <a:lt2>
        <a:srgbClr val="D9EBF6"/>
      </a:lt2>
      <a:accent1>
        <a:srgbClr val="007BC7"/>
      </a:accent1>
      <a:accent2>
        <a:srgbClr val="673327"/>
      </a:accent2>
      <a:accent3>
        <a:srgbClr val="38870C"/>
      </a:accent3>
      <a:accent4>
        <a:srgbClr val="8FCAE7"/>
      </a:accent4>
      <a:accent5>
        <a:srgbClr val="FFB612"/>
      </a:accent5>
      <a:accent6>
        <a:srgbClr val="76D2B6"/>
      </a:accent6>
      <a:hlink>
        <a:srgbClr val="017BC6"/>
      </a:hlink>
      <a:folHlink>
        <a:srgbClr val="B2D6EE"/>
      </a:folHlink>
    </a:clrScheme>
    <a:fontScheme name="Rijksoverheid">
      <a:majorFont>
        <a:latin typeface="RijksoverheidSansHeadingTT"/>
        <a:ea typeface=""/>
        <a:cs typeface=""/>
      </a:majorFont>
      <a:minorFont>
        <a:latin typeface="RijksoverheidSansText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Presentatie1" id="{C1FC0CAE-CB84-47DA-B37C-82F255E1D048}" vid="{39C7D48F-05A5-40AC-89B8-6FEEDF5A5506}"/>
    </a:ext>
  </a:extLst>
</a:theme>
</file>

<file path=ppt/theme/theme2.xml><?xml version="1.0" encoding="utf-8"?>
<a:theme xmlns:a="http://schemas.openxmlformats.org/drawingml/2006/main" name="1_Standaardontwerp">
  <a:themeElements>
    <a:clrScheme name="">
      <a:dk1>
        <a:srgbClr val="000000"/>
      </a:dk1>
      <a:lt1>
        <a:srgbClr val="FFFFFF"/>
      </a:lt1>
      <a:dk2>
        <a:srgbClr val="900079"/>
      </a:dk2>
      <a:lt2>
        <a:srgbClr val="EEECE1"/>
      </a:lt2>
      <a:accent1>
        <a:srgbClr val="900079"/>
      </a:accent1>
      <a:accent2>
        <a:srgbClr val="47145C"/>
      </a:accent2>
      <a:accent3>
        <a:srgbClr val="FFFFFF"/>
      </a:accent3>
      <a:accent4>
        <a:srgbClr val="000000"/>
      </a:accent4>
      <a:accent5>
        <a:srgbClr val="C6AABE"/>
      </a:accent5>
      <a:accent6>
        <a:srgbClr val="3F1153"/>
      </a:accent6>
      <a:hlink>
        <a:srgbClr val="0E4A10"/>
      </a:hlink>
      <a:folHlink>
        <a:srgbClr val="60652A"/>
      </a:folHlink>
    </a:clrScheme>
    <a:fontScheme name="1_2 kolommen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 kolommen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 kolommen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pen Science NL">
  <a:themeElements>
    <a:clrScheme name="Open Science (NWO)">
      <a:dk1>
        <a:srgbClr val="000000"/>
      </a:dk1>
      <a:lt1>
        <a:srgbClr val="FFFFFF"/>
      </a:lt1>
      <a:dk2>
        <a:srgbClr val="384C81"/>
      </a:dk2>
      <a:lt2>
        <a:srgbClr val="97C2FF"/>
      </a:lt2>
      <a:accent1>
        <a:srgbClr val="6293F5"/>
      </a:accent1>
      <a:accent2>
        <a:srgbClr val="AD8750"/>
      </a:accent2>
      <a:accent3>
        <a:srgbClr val="5E441E"/>
      </a:accent3>
      <a:accent4>
        <a:srgbClr val="EA5167"/>
      </a:accent4>
      <a:accent5>
        <a:srgbClr val="8F2E3C"/>
      </a:accent5>
      <a:accent6>
        <a:srgbClr val="4BABA0"/>
      </a:accent6>
      <a:hlink>
        <a:srgbClr val="6293F5"/>
      </a:hlink>
      <a:folHlink>
        <a:srgbClr val="384C8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Aangepas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9BA4793E53B54F844400FD7B0E4E36" ma:contentTypeVersion="2" ma:contentTypeDescription="Een nieuw document maken." ma:contentTypeScope="" ma:versionID="211928e9a496959a42dd1c795b09f99a">
  <xsd:schema xmlns:xsd="http://www.w3.org/2001/XMLSchema" xmlns:xs="http://www.w3.org/2001/XMLSchema" xmlns:p="http://schemas.microsoft.com/office/2006/metadata/properties" xmlns:ns2="efb52cd7-1752-4086-9b6a-1a8a3c4831fc" targetNamespace="http://schemas.microsoft.com/office/2006/metadata/properties" ma:root="true" ma:fieldsID="ce903208a871e7cb9d601e5b3fe23a84" ns2:_="">
    <xsd:import namespace="efb52cd7-1752-4086-9b6a-1a8a3c4831f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52cd7-1752-4086-9b6a-1a8a3c4831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501E10-5D08-46E8-8FDE-4AFE71E2D18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cd755474-70f0-458e-a142-2c9728ce28bc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3E1BD9-F136-402F-AEB1-7A9D0D484E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663DA5-D236-48B2-BFE1-E7E019A49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b52cd7-1752-4086-9b6a-1a8a3c4831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3540</TotalTime>
  <Words>1337</Words>
  <Application>Microsoft Office PowerPoint</Application>
  <PresentationFormat>Breedbeeld</PresentationFormat>
  <Paragraphs>220</Paragraphs>
  <Slides>23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23</vt:i4>
      </vt:variant>
    </vt:vector>
  </HeadingPairs>
  <TitlesOfParts>
    <vt:vector size="37" baseType="lpstr">
      <vt:lpstr>-apple-system</vt:lpstr>
      <vt:lpstr>Arial</vt:lpstr>
      <vt:lpstr>Calibri</vt:lpstr>
      <vt:lpstr>Calibri Light</vt:lpstr>
      <vt:lpstr>Microsoft JhengHei Light</vt:lpstr>
      <vt:lpstr>RijksoverheidSansHeadingTT</vt:lpstr>
      <vt:lpstr>RijksoverheidSansText</vt:lpstr>
      <vt:lpstr>Segoe UI Light</vt:lpstr>
      <vt:lpstr>Verdana</vt:lpstr>
      <vt:lpstr>Wingdings</vt:lpstr>
      <vt:lpstr>Rijkshuisstijl Hemelblauw</vt:lpstr>
      <vt:lpstr>1_Standaardontwerp</vt:lpstr>
      <vt:lpstr>Open Science NL</vt:lpstr>
      <vt:lpstr>Kantoorthema</vt:lpstr>
      <vt:lpstr>Open Science NL The Dutch policy in practice </vt:lpstr>
      <vt:lpstr>Overview</vt:lpstr>
      <vt:lpstr>The policy</vt:lpstr>
      <vt:lpstr>PowerPoint-presentatie</vt:lpstr>
      <vt:lpstr>NPOS Rolling Agenda</vt:lpstr>
      <vt:lpstr>Policy brief minister of education 17 June 2022</vt:lpstr>
      <vt:lpstr>Mission of Open Science NL</vt:lpstr>
      <vt:lpstr>Signing Open Science NL covenant 29 March 2023</vt:lpstr>
      <vt:lpstr>Governance Open Science NL</vt:lpstr>
      <vt:lpstr>PowerPoint-presentatie</vt:lpstr>
      <vt:lpstr>The practice of Open Science NL</vt:lpstr>
      <vt:lpstr>How Open Science NL works</vt:lpstr>
      <vt:lpstr>Structure of the first work programme</vt:lpstr>
      <vt:lpstr>Programme overview</vt:lpstr>
      <vt:lpstr>PowerPoint-presentatie</vt:lpstr>
      <vt:lpstr>Open Science: a culture change</vt:lpstr>
      <vt:lpstr>PowerPoint-presentatie</vt:lpstr>
      <vt:lpstr>PowerPoint-presentatie</vt:lpstr>
      <vt:lpstr>PowerPoint-presentatie</vt:lpstr>
      <vt:lpstr>What is open science?</vt:lpstr>
      <vt:lpstr>Some recent trends and developments</vt:lpstr>
      <vt:lpstr>The resilience of open science in times of crisis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Tanya</dc:creator>
  <cp:lastModifiedBy>Meijer, Ingeborg</cp:lastModifiedBy>
  <cp:revision>154</cp:revision>
  <dcterms:created xsi:type="dcterms:W3CDTF">2021-06-01T10:18:35Z</dcterms:created>
  <dcterms:modified xsi:type="dcterms:W3CDTF">2025-09-23T12:17:04Z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0x010100169BA4793E53B54F844400FD7B0E4E36</vt:lpwstr>
  </property>
</Properties>
</file>